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3" r:id="rId5"/>
    <p:sldMasterId id="2147483724" r:id="rId6"/>
    <p:sldMasterId id="214748372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embeddedFontLst>
    <p:embeddedFont>
      <p:font typeface="Inter Tight Medium"/>
      <p:regular r:id="rId26"/>
      <p:bold r:id="rId27"/>
      <p:italic r:id="rId28"/>
      <p:boldItalic r:id="rId29"/>
    </p:embeddedFont>
    <p:embeddedFont>
      <p:font typeface="Inter Tight ExtraBold"/>
      <p:bold r:id="rId30"/>
      <p:boldItalic r:id="rId31"/>
    </p:embeddedFont>
    <p:embeddedFont>
      <p:font typeface="Inter Tight"/>
      <p:regular r:id="rId32"/>
      <p:bold r:id="rId33"/>
      <p:italic r:id="rId34"/>
      <p:boldItalic r:id="rId35"/>
    </p:embeddedFont>
    <p:embeddedFont>
      <p:font typeface="Inter Tight SemiBol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4C4E752-5F8F-42CD-BCD5-B9E032EA0732}">
  <a:tblStyle styleId="{B4C4E752-5F8F-42CD-BCD5-B9E032EA0732}" styleName="Table_0">
    <a:wholeTbl>
      <a:tcTxStyle b="off" i="off">
        <a:font>
          <a:latin typeface="HP Simplified"/>
          <a:ea typeface="HP Simplified"/>
          <a:cs typeface="HP Simplified"/>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CF5"/>
          </a:solidFill>
        </a:fill>
      </a:tcStyle>
    </a:wholeTbl>
    <a:band1H>
      <a:tcTxStyle/>
      <a:tcStyle>
        <a:fill>
          <a:solidFill>
            <a:srgbClr val="CAD7EA"/>
          </a:solidFill>
        </a:fill>
      </a:tcStyle>
    </a:band1H>
    <a:band2H>
      <a:tcTxStyle/>
    </a:band2H>
    <a:band1V>
      <a:tcTxStyle/>
      <a:tcStyle>
        <a:fill>
          <a:solidFill>
            <a:srgbClr val="CAD7EA"/>
          </a:solidFill>
        </a:fill>
      </a:tcStyle>
    </a:band1V>
    <a:band2V>
      <a:tcTxStyle/>
    </a:band2V>
    <a:lastCol>
      <a:tcTxStyle b="on" i="off">
        <a:font>
          <a:latin typeface="HP Simplified"/>
          <a:ea typeface="HP Simplified"/>
          <a:cs typeface="HP Simplified"/>
        </a:font>
        <a:srgbClr val="FFFFFF"/>
      </a:tcTxStyle>
      <a:tcStyle>
        <a:fill>
          <a:solidFill>
            <a:srgbClr val="007FC5"/>
          </a:solidFill>
        </a:fill>
      </a:tcStyle>
    </a:lastCol>
    <a:firstCol>
      <a:tcTxStyle b="on" i="off">
        <a:font>
          <a:latin typeface="HP Simplified"/>
          <a:ea typeface="HP Simplified"/>
          <a:cs typeface="HP Simplified"/>
        </a:font>
        <a:srgbClr val="FFFFFF"/>
      </a:tcTxStyle>
      <a:tcStyle>
        <a:fill>
          <a:solidFill>
            <a:srgbClr val="007FC5"/>
          </a:solidFill>
        </a:fill>
      </a:tcStyle>
    </a:firstCol>
    <a:lastRow>
      <a:tcTxStyle b="on" i="off">
        <a:font>
          <a:latin typeface="HP Simplified"/>
          <a:ea typeface="HP Simplified"/>
          <a:cs typeface="HP Simplified"/>
        </a:font>
        <a:srgbClr val="FFFFFF"/>
      </a:tcTxStyle>
      <a:tcStyle>
        <a:tcBdr>
          <a:top>
            <a:ln cap="flat" cmpd="sng" w="38100">
              <a:solidFill>
                <a:srgbClr val="FFFFFF"/>
              </a:solidFill>
              <a:prstDash val="solid"/>
              <a:round/>
              <a:headEnd len="sm" w="sm" type="none"/>
              <a:tailEnd len="sm" w="sm" type="none"/>
            </a:ln>
          </a:top>
        </a:tcBdr>
        <a:fill>
          <a:solidFill>
            <a:srgbClr val="007FC5"/>
          </a:solidFill>
        </a:fill>
      </a:tcStyle>
    </a:lastRow>
    <a:seCell>
      <a:tcTxStyle/>
    </a:seCell>
    <a:swCell>
      <a:tcTxStyle/>
    </a:swCell>
    <a:firstRow>
      <a:tcTxStyle b="on" i="off">
        <a:font>
          <a:latin typeface="HP Simplified"/>
          <a:ea typeface="HP Simplified"/>
          <a:cs typeface="HP Simplified"/>
        </a:font>
        <a:srgbClr val="FFFFFF"/>
      </a:tcTxStyle>
      <a:tcStyle>
        <a:tcBdr>
          <a:bottom>
            <a:ln cap="flat" cmpd="sng" w="38100">
              <a:solidFill>
                <a:srgbClr val="FFFFFF"/>
              </a:solidFill>
              <a:prstDash val="solid"/>
              <a:round/>
              <a:headEnd len="sm" w="sm" type="none"/>
              <a:tailEnd len="sm" w="sm" type="none"/>
            </a:ln>
          </a:bottom>
        </a:tcBdr>
        <a:fill>
          <a:solidFill>
            <a:srgbClr val="007FC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InterTightExtraBold-boldItalic.fntdata"/><Relationship Id="rId30" Type="http://schemas.openxmlformats.org/officeDocument/2006/relationships/font" Target="fonts/InterTightExtraBold-bold.fntdata"/><Relationship Id="rId33" Type="http://schemas.openxmlformats.org/officeDocument/2006/relationships/font" Target="fonts/InterTight-bold.fntdata"/><Relationship Id="rId32" Type="http://schemas.openxmlformats.org/officeDocument/2006/relationships/font" Target="fonts/InterTight-regular.fntdata"/><Relationship Id="rId35" Type="http://schemas.openxmlformats.org/officeDocument/2006/relationships/font" Target="fonts/InterTight-boldItalic.fntdata"/><Relationship Id="rId34" Type="http://schemas.openxmlformats.org/officeDocument/2006/relationships/font" Target="fonts/InterTight-italic.fntdata"/><Relationship Id="rId37" Type="http://schemas.openxmlformats.org/officeDocument/2006/relationships/font" Target="fonts/InterTightSemiBold-bold.fntdata"/><Relationship Id="rId36" Type="http://schemas.openxmlformats.org/officeDocument/2006/relationships/font" Target="fonts/InterTightSemiBold-regular.fntdata"/><Relationship Id="rId39" Type="http://schemas.openxmlformats.org/officeDocument/2006/relationships/font" Target="fonts/InterTightSemiBold-boldItalic.fntdata"/><Relationship Id="rId38" Type="http://schemas.openxmlformats.org/officeDocument/2006/relationships/font" Target="fonts/InterTightSemi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font" Target="fonts/InterTightMedium-regular.fntdata"/><Relationship Id="rId25" Type="http://schemas.openxmlformats.org/officeDocument/2006/relationships/slide" Target="slides/slide17.xml"/><Relationship Id="rId28" Type="http://schemas.openxmlformats.org/officeDocument/2006/relationships/font" Target="fonts/InterTightMedium-italic.fntdata"/><Relationship Id="rId27" Type="http://schemas.openxmlformats.org/officeDocument/2006/relationships/font" Target="fonts/InterTightMedium-bold.fntdata"/><Relationship Id="rId29" Type="http://schemas.openxmlformats.org/officeDocument/2006/relationships/font" Target="fonts/InterTightMedium-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14c5c11c2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514c5c11c2_2_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2514c5c11c2_2_6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2ae431d094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22ae431d094_1_8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code defines a module called game::vector, which provides functionality for working with vectors (arrays) of items in a game context.</a:t>
            </a:r>
            <a:endParaRPr/>
          </a:p>
          <a:p>
            <a:pPr indent="-228600" lvl="0" marL="457200" rtl="0" algn="l">
              <a:spcBef>
                <a:spcPts val="0"/>
              </a:spcBef>
              <a:spcAft>
                <a:spcPts val="0"/>
              </a:spcAft>
              <a:buSzPts val="1100"/>
              <a:buNone/>
            </a:pPr>
            <a:r>
              <a:rPr lang="zh-CN"/>
              <a:t>Item struct: This represents a generic item in the game. It serves as a placeholder for any specific item type that the game may have.</a:t>
            </a:r>
            <a:endParaRPr/>
          </a:p>
          <a:p>
            <a:pPr indent="-228600" lvl="0" marL="457200" rtl="0" algn="l">
              <a:spcBef>
                <a:spcPts val="0"/>
              </a:spcBef>
              <a:spcAft>
                <a:spcPts val="0"/>
              </a:spcAft>
              <a:buSzPts val="1100"/>
              <a:buNone/>
            </a:pPr>
            <a:r>
              <a:rPr lang="zh-CN"/>
              <a:t>ItemVector struct: This is a specialized vector that holds Item instances. It acts as a collection to store multiple Item objects.</a:t>
            </a:r>
            <a:endParaRPr/>
          </a:p>
          <a:p>
            <a:pPr indent="-228600" lvl="0" marL="457200" rtl="0" algn="l">
              <a:spcBef>
                <a:spcPts val="0"/>
              </a:spcBef>
              <a:spcAft>
                <a:spcPts val="0"/>
              </a:spcAft>
              <a:buSzPts val="1100"/>
              <a:buNone/>
            </a:pPr>
            <a:r>
              <a:rPr lang="zh-CN"/>
              <a:t>GenericVector&lt;T&gt; struct: This is a generic vector that can hold elements of any type T. It is a versatile data structure that can store any data type, not just Item instances.</a:t>
            </a:r>
            <a:endParaRPr/>
          </a:p>
          <a:p>
            <a:pPr indent="0" lvl="0" marL="0" rtl="0" algn="l">
              <a:spcBef>
                <a:spcPts val="0"/>
              </a:spcBef>
              <a:spcAft>
                <a:spcPts val="0"/>
              </a:spcAft>
              <a:buClr>
                <a:schemeClr val="dk1"/>
              </a:buClr>
              <a:buSzPts val="1100"/>
              <a:buFont typeface="Arial"/>
              <a:buNone/>
            </a:pPr>
            <a:r>
              <a:rPr lang="zh-CN"/>
              <a:t>The module provides the following functions:</a:t>
            </a:r>
            <a:endParaRPr/>
          </a:p>
          <a:p>
            <a:pPr indent="-228600" lvl="0" marL="457200" rtl="0" algn="l">
              <a:spcBef>
                <a:spcPts val="0"/>
              </a:spcBef>
              <a:spcAft>
                <a:spcPts val="0"/>
              </a:spcAft>
              <a:buSzPts val="1100"/>
              <a:buNone/>
            </a:pPr>
            <a:r>
              <a:rPr lang="zh-CN"/>
              <a:t>create&lt;T&gt;(): GenericVector&lt;T&gt;: This function creates and returns a new, empty GenericVector that holds elements of type T.</a:t>
            </a:r>
            <a:endParaRPr/>
          </a:p>
          <a:p>
            <a:pPr indent="-228600" lvl="0" marL="457200" rtl="0" algn="l">
              <a:spcBef>
                <a:spcPts val="0"/>
              </a:spcBef>
              <a:spcAft>
                <a:spcPts val="0"/>
              </a:spcAft>
              <a:buSzPts val="1100"/>
              <a:buNone/>
            </a:pPr>
            <a:r>
              <a:rPr lang="zh-CN"/>
              <a:t>put&lt;T&gt;(vec: &amp;mut GenericVector&lt;T&gt;, value: T): This function inserts a value of type T into the specified GenericVector.</a:t>
            </a:r>
            <a:endParaRPr/>
          </a:p>
          <a:p>
            <a:pPr indent="-228600" lvl="0" marL="457200" rtl="0" algn="l">
              <a:spcBef>
                <a:spcPts val="0"/>
              </a:spcBef>
              <a:spcAft>
                <a:spcPts val="0"/>
              </a:spcAft>
              <a:buSzPts val="1100"/>
              <a:buNone/>
            </a:pPr>
            <a:r>
              <a:rPr lang="zh-CN"/>
              <a:t>remove&lt;T&gt;(vec: &amp;mut GenericVector&lt;T&gt;): T: This function removes and returns the last element from the GenericVector of type T.</a:t>
            </a:r>
            <a:endParaRPr/>
          </a:p>
          <a:p>
            <a:pPr indent="-228600" lvl="0" marL="457200" rtl="0" algn="l">
              <a:spcBef>
                <a:spcPts val="0"/>
              </a:spcBef>
              <a:spcAft>
                <a:spcPts val="0"/>
              </a:spcAft>
              <a:buSzPts val="1100"/>
              <a:buNone/>
            </a:pPr>
            <a:r>
              <a:rPr lang="zh-CN"/>
              <a:t>size&lt;T&gt;(vec: &amp;mut GenericVector&lt;T&gt;): u64: This function returns the size (number of elements) of the GenericVector of type T.</a:t>
            </a:r>
            <a:endParaRPr/>
          </a:p>
          <a:p>
            <a:pPr indent="0" lvl="0" marL="0" rtl="0" algn="l">
              <a:spcBef>
                <a:spcPts val="0"/>
              </a:spcBef>
              <a:spcAft>
                <a:spcPts val="0"/>
              </a:spcAft>
              <a:buClr>
                <a:schemeClr val="dk1"/>
              </a:buClr>
              <a:buSzPts val="1100"/>
              <a:buFont typeface="Arial"/>
              <a:buNone/>
            </a:pPr>
            <a:r>
              <a:rPr lang="zh-CN"/>
              <a:t>These data structures and functions provide a convenient way to manage collections of items in a game, allowing for flexible and efficient storage and retrieval of game-related data.</a:t>
            </a:r>
            <a:endParaRPr/>
          </a:p>
          <a:p>
            <a:pPr indent="0" lvl="0" marL="0" rtl="0" algn="l">
              <a:spcBef>
                <a:spcPts val="0"/>
              </a:spcBef>
              <a:spcAft>
                <a:spcPts val="0"/>
              </a:spcAft>
              <a:buSzPts val="1100"/>
              <a:buNone/>
            </a:pPr>
            <a:r>
              <a:t/>
            </a:r>
            <a:endParaRPr/>
          </a:p>
        </p:txBody>
      </p:sp>
      <p:sp>
        <p:nvSpPr>
          <p:cNvPr id="376" name="Google Shape;376;g22ae431d094_1_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ae431d094_1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22ae431d094_1_9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code defines a module called game::vector that provides functions to work with a generic vector, GenericVector, in a game context.</a:t>
            </a:r>
            <a:endParaRPr/>
          </a:p>
          <a:p>
            <a:pPr indent="-228600" lvl="0" marL="457200" rtl="0" algn="l">
              <a:spcBef>
                <a:spcPts val="0"/>
              </a:spcBef>
              <a:spcAft>
                <a:spcPts val="0"/>
              </a:spcAft>
              <a:buSzPts val="1100"/>
              <a:buNone/>
            </a:pPr>
            <a:r>
              <a:rPr lang="zh-CN"/>
              <a:t>create&lt;T&gt;(): GenericVector&lt;T&gt;: This function creates and returns a new, empty GenericVector that can hold elements of type T. It initializes the vector with an empty collection of T elements.</a:t>
            </a:r>
            <a:endParaRPr/>
          </a:p>
          <a:p>
            <a:pPr indent="-228600" lvl="0" marL="457200" rtl="0" algn="l">
              <a:spcBef>
                <a:spcPts val="0"/>
              </a:spcBef>
              <a:spcAft>
                <a:spcPts val="0"/>
              </a:spcAft>
              <a:buSzPts val="1100"/>
              <a:buNone/>
            </a:pPr>
            <a:r>
              <a:rPr lang="zh-CN"/>
              <a:t>addItem&lt;T&gt;(vec: &amp;mut GenericVector&lt;T&gt;, item: T): This function adds an item of type T to the specified GenericVector. It appends the item to the end of the vector.</a:t>
            </a:r>
            <a:endParaRPr/>
          </a:p>
          <a:p>
            <a:pPr indent="-228600" lvl="0" marL="457200" rtl="0" algn="l">
              <a:spcBef>
                <a:spcPts val="0"/>
              </a:spcBef>
              <a:spcAft>
                <a:spcPts val="0"/>
              </a:spcAft>
              <a:buSzPts val="1100"/>
              <a:buNone/>
            </a:pPr>
            <a:r>
              <a:rPr lang="zh-CN"/>
              <a:t>removeItem&lt;T&gt;(vec: &amp;mut GenericVector&lt;T&gt;): T: This function removes and returns the last item of type T from the GenericVector. It effectively pops the last element from the vector.</a:t>
            </a:r>
            <a:endParaRPr/>
          </a:p>
          <a:p>
            <a:pPr indent="-228600" lvl="0" marL="457200" rtl="0" algn="l">
              <a:spcBef>
                <a:spcPts val="0"/>
              </a:spcBef>
              <a:spcAft>
                <a:spcPts val="0"/>
              </a:spcAft>
              <a:buSzPts val="1100"/>
              <a:buNone/>
            </a:pPr>
            <a:r>
              <a:rPr lang="zh-CN"/>
              <a:t>getSize&lt;T&gt;(vec: &amp;mut GenericVector&lt;T&gt;): u64: This function returns the size (number of elements) of the given GenericVector of type T.</a:t>
            </a:r>
            <a:endParaRPr/>
          </a:p>
          <a:p>
            <a:pPr indent="0" lvl="0" marL="0" rtl="0" algn="l">
              <a:spcBef>
                <a:spcPts val="0"/>
              </a:spcBef>
              <a:spcAft>
                <a:spcPts val="0"/>
              </a:spcAft>
              <a:buClr>
                <a:schemeClr val="dk1"/>
              </a:buClr>
              <a:buSzPts val="1100"/>
              <a:buFont typeface="Arial"/>
              <a:buNone/>
            </a:pPr>
            <a:r>
              <a:rPr lang="zh-CN"/>
              <a:t>These functions provide basic functionality to manage a generic vector in a game context. Game developers can use these functions to create, add, remove, and get the size of a vector containing any type of game-related data. It offers flexibility and convenience in handling collections of elements in the game's logic.</a:t>
            </a:r>
            <a:endParaRPr/>
          </a:p>
          <a:p>
            <a:pPr indent="0" lvl="0" marL="0" rtl="0" algn="l">
              <a:spcBef>
                <a:spcPts val="0"/>
              </a:spcBef>
              <a:spcAft>
                <a:spcPts val="0"/>
              </a:spcAft>
              <a:buSzPts val="1100"/>
              <a:buNone/>
            </a:pPr>
            <a:r>
              <a:t/>
            </a:r>
            <a:endParaRPr/>
          </a:p>
        </p:txBody>
      </p:sp>
      <p:sp>
        <p:nvSpPr>
          <p:cNvPr id="384" name="Google Shape;384;g22ae431d094_1_9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2ae431d094_1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22ae431d094_1_10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2" name="Google Shape;392;g22ae431d094_1_10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2ae431d094_1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7" name="Google Shape;397;g22ae431d094_1_1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a:t>In the context of the Move programming language, a Table is a type of homogeneous collection that behaves like a map, storing key-value pairs. However, it differs from traditional map collections in the way it stores keys and values.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Here are some key points about a Table in Move: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Dynamic Storage: A Table dynamically stores key-value pairs. This means that the data is not stored within the Table value itself, but is stored using Sui's object system.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Handle System: The Table struct acts as a handle into the object system, which is used to retrieve the keys and values. This means that the Table itself does not contain the data, but it provides a way to access the data stored in the object system.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Homogeneous Collection: Like other homogeneous collections, a Table in Move requires all keys and all values to be of the same type. This can either be a specific type or a generic type.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zh-CN"/>
              <a:t>Ability Constraints: The key type of a Table must have the ability constraint of copy + drop + store, and the value type must have the ability constraint of store. This ensures that keys and values have specific abilities that allow them to be used effectively within the Table.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zh-CN"/>
              <a:t>In summary, a Table in Move is a powerful data structure that provides dynamic, type-safe storage of key-value pairs, with the capability to enforce specific abilities on the keys and values it stores. This makes it a valuable tool for many kinds of programming tasks in the blockchain context, especially those requiring efficient, flexible, and type-safe data storage and retrieval​.</a:t>
            </a:r>
            <a:endParaRPr/>
          </a:p>
        </p:txBody>
      </p:sp>
      <p:sp>
        <p:nvSpPr>
          <p:cNvPr id="398" name="Google Shape;398;g22ae431d094_1_11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2ae431d094_1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22ae431d094_1_141: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Arial"/>
              <a:buNone/>
            </a:pPr>
            <a:r>
              <a:rPr lang="zh-CN"/>
              <a:t>In the Move programming language, a Table can be considered as a form of map collection, but it has distinct characteristics that set it apart from traditional map collections you might find in other programming languages.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Storage: Traditional map collections usually store their key-value pairs directly within the map object itself. However, in a Table in Move, the keys and values are not stored within the Table value. Instead, they are stored using Sui's object system. The Table struct acts only as a handle into the object system to retrieve those keys and values.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Type Constraints: Traditional map collections can often store heterogeneous data, meaning keys and values can be of different types. However, in a Table in Move, it is a homogeneous collection where all keys and all values must be of the same type.</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Ability Constraints: A Table in Move also enforces ability constraints on its keys and values. The key type of a Table must have the ability constraint of copy + drop + store, and the value type must have the ability constraint of store. This is not a feature commonly seen in traditional map collections in other languages.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In summary, while Tables in Move and traditional map collections both store key-value pairs, the way they store data, the type constraints they enforce, and the ability constraints in the case of Tables in Move make them different from each other​1​.</a:t>
            </a:r>
            <a:endParaRPr/>
          </a:p>
          <a:p>
            <a:pPr indent="-298450" lvl="0" marL="457200" rtl="0" algn="l">
              <a:lnSpc>
                <a:spcPct val="100000"/>
              </a:lnSpc>
              <a:spcBef>
                <a:spcPts val="0"/>
              </a:spcBef>
              <a:spcAft>
                <a:spcPts val="0"/>
              </a:spcAft>
              <a:buSzPts val="1100"/>
              <a:buNone/>
            </a:pPr>
            <a:r>
              <a:t/>
            </a:r>
            <a:endParaRPr/>
          </a:p>
        </p:txBody>
      </p:sp>
      <p:sp>
        <p:nvSpPr>
          <p:cNvPr id="414" name="Google Shape;414;g22ae431d094_1_1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2ae431d094_1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22ae431d094_1_16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zh-CN" sz="1200">
                <a:solidFill>
                  <a:srgbClr val="374151"/>
                </a:solidFill>
                <a:highlight>
                  <a:srgbClr val="F7F7F8"/>
                </a:highlight>
              </a:rPr>
              <a:t>In the Move programming language, types can be associated with certain abilities that dictate how they can be used. These abilities include copy, drop, and store.</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rPr lang="zh-CN" sz="1200">
                <a:solidFill>
                  <a:srgbClr val="374151"/>
                </a:solidFill>
                <a:highlight>
                  <a:srgbClr val="F7F7F8"/>
                </a:highlight>
              </a:rPr>
              <a:t>Let's break down these abilities in the context of the Table type:</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rPr lang="zh-CN" sz="1200">
                <a:solidFill>
                  <a:srgbClr val="374151"/>
                </a:solidFill>
                <a:highlight>
                  <a:srgbClr val="F7F7F8"/>
                </a:highlight>
              </a:rPr>
              <a:t>copy: This ability allows a value of the type to be duplicated. In the context of a Table, the keys must have this ability, meaning they can be copied.</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rPr lang="zh-CN" sz="1200">
                <a:solidFill>
                  <a:srgbClr val="374151"/>
                </a:solidFill>
                <a:highlight>
                  <a:srgbClr val="F7F7F8"/>
                </a:highlight>
              </a:rPr>
              <a:t>drop: This ability allows a value of the type to be discarded. For a Table, this also applies to the keys, indicating they can be discarded.</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rPr lang="zh-CN" sz="1200">
                <a:solidFill>
                  <a:srgbClr val="374151"/>
                </a:solidFill>
                <a:highlight>
                  <a:srgbClr val="F7F7F8"/>
                </a:highlight>
              </a:rPr>
              <a:t>store: This ability allows a value of the type to be stored in global storage (i.e., it can persist across transactions). For a Table, both keys and values must have this ability.</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rPr lang="zh-CN" sz="1200">
                <a:solidFill>
                  <a:srgbClr val="374151"/>
                </a:solidFill>
                <a:highlight>
                  <a:srgbClr val="F7F7F8"/>
                </a:highlight>
              </a:rPr>
              <a:t>In summary, the key type in a Table must have the copy + drop + store abilities, and the value type must have the store ability. This means keys can be copied and discarded, and both keys and values can be stored in the global storage. This constraint ensures that the Table can function correctly as a key-value storage system.</a:t>
            </a:r>
            <a:endParaRPr sz="1200">
              <a:solidFill>
                <a:srgbClr val="374151"/>
              </a:solidFill>
              <a:highlight>
                <a:srgbClr val="F7F7F8"/>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rgbClr val="374151"/>
              </a:solidFill>
              <a:highlight>
                <a:srgbClr val="F7F7F8"/>
              </a:highlight>
            </a:endParaRPr>
          </a:p>
          <a:p>
            <a:pPr indent="0" lvl="0" marL="0" rtl="0" algn="l">
              <a:lnSpc>
                <a:spcPct val="100000"/>
              </a:lnSpc>
              <a:spcBef>
                <a:spcPts val="0"/>
              </a:spcBef>
              <a:spcAft>
                <a:spcPts val="0"/>
              </a:spcAft>
              <a:buSzPts val="1100"/>
              <a:buNone/>
            </a:pPr>
            <a:r>
              <a:t/>
            </a:r>
            <a:endParaRPr sz="1200">
              <a:solidFill>
                <a:srgbClr val="374151"/>
              </a:solidFill>
              <a:highlight>
                <a:srgbClr val="F7F7F8"/>
              </a:highlight>
            </a:endParaRPr>
          </a:p>
        </p:txBody>
      </p:sp>
      <p:sp>
        <p:nvSpPr>
          <p:cNvPr id="421" name="Google Shape;421;g22ae431d094_1_16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2ae431d094_1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22ae431d094_1_18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code defines a module called game::table that provides structures to work with tables in a game context.</a:t>
            </a:r>
            <a:endParaRPr/>
          </a:p>
          <a:p>
            <a:pPr indent="-228600" lvl="0" marL="457200" rtl="0" algn="l">
              <a:spcBef>
                <a:spcPts val="0"/>
              </a:spcBef>
              <a:spcAft>
                <a:spcPts val="0"/>
              </a:spcAft>
              <a:buSzPts val="1100"/>
              <a:buNone/>
            </a:pPr>
            <a:r>
              <a:rPr lang="zh-CN"/>
              <a:t>struct ItemTable: This structure defines a table called ItemTable with specified types for the key and value. In this case, both the key and value are of type u8.</a:t>
            </a:r>
            <a:endParaRPr/>
          </a:p>
          <a:p>
            <a:pPr indent="-228600" lvl="0" marL="457200" rtl="0" algn="l">
              <a:spcBef>
                <a:spcPts val="0"/>
              </a:spcBef>
              <a:spcAft>
                <a:spcPts val="0"/>
              </a:spcAft>
              <a:buSzPts val="1100"/>
              <a:buNone/>
            </a:pPr>
            <a:r>
              <a:rPr lang="zh-CN"/>
              <a:t>struct GenericItemTable&lt;phantom K: copy + drop + store, phantom V: store&gt;: This structure defines a generic table called GenericItemTable with generic types for the key and value. The phantom keyword indicates that the types K and V are only used for compile-time type checking and do not consume any memory at runtime. The copy, drop, and store traits specify the requirements for the types that can be used as keys and values in the table.</a:t>
            </a:r>
            <a:endParaRPr/>
          </a:p>
          <a:p>
            <a:pPr indent="0" lvl="0" marL="0" rtl="0" algn="l">
              <a:spcBef>
                <a:spcPts val="0"/>
              </a:spcBef>
              <a:spcAft>
                <a:spcPts val="0"/>
              </a:spcAft>
              <a:buClr>
                <a:schemeClr val="dk1"/>
              </a:buClr>
              <a:buSzPts val="1100"/>
              <a:buFont typeface="Arial"/>
              <a:buNone/>
            </a:pPr>
            <a:r>
              <a:rPr lang="zh-CN"/>
              <a:t>The game::table module does not include any functions, so it mainly serves as a data structure definition for handling tables in a game context. Game developers can use these table structures to create and manage tables with specific key-value data types or generic key-value data types. Tables are useful for organizing and storing game-related data in key-value pairs, providing efficient access and lookup capabilities.</a:t>
            </a:r>
            <a:endParaRPr/>
          </a:p>
          <a:p>
            <a:pPr indent="0" lvl="0" marL="0" rtl="0" algn="l">
              <a:spcBef>
                <a:spcPts val="0"/>
              </a:spcBef>
              <a:spcAft>
                <a:spcPts val="0"/>
              </a:spcAft>
              <a:buSzPts val="1100"/>
              <a:buNone/>
            </a:pPr>
            <a:r>
              <a:t/>
            </a:r>
            <a:endParaRPr/>
          </a:p>
        </p:txBody>
      </p:sp>
      <p:sp>
        <p:nvSpPr>
          <p:cNvPr id="430" name="Google Shape;430;g22ae431d094_1_1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2ae431d094_1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g22ae431d094_1_20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This code provides functions to interact with a generic table in a game context. The table is called GenericItemTable and allows storing key-value pairs with generic key and value types.</a:t>
            </a:r>
            <a:endParaRPr/>
          </a:p>
          <a:p>
            <a:pPr indent="-228600" lvl="0" marL="457200" rtl="0" algn="l">
              <a:spcBef>
                <a:spcPts val="0"/>
              </a:spcBef>
              <a:spcAft>
                <a:spcPts val="0"/>
              </a:spcAft>
              <a:buSzPts val="1100"/>
              <a:buNone/>
            </a:pPr>
            <a:r>
              <a:rPr lang="zh-CN"/>
              <a:t>public fun create&lt;K: copy + drop + store, V: store&gt;(ctx: &amp;mut TxContext): GenericItemTable&lt;K, V&gt;: This function creates a new, empty GenericItemTable with the specified key type K and value type V. It takes a mutable reference to a transaction context ctx and returns the newly created GenericItemTable.</a:t>
            </a:r>
            <a:endParaRPr/>
          </a:p>
          <a:p>
            <a:pPr indent="-228600" lvl="0" marL="457200" rtl="0" algn="l">
              <a:spcBef>
                <a:spcPts val="0"/>
              </a:spcBef>
              <a:spcAft>
                <a:spcPts val="0"/>
              </a:spcAft>
              <a:buSzPts val="1100"/>
              <a:buNone/>
            </a:pPr>
            <a:r>
              <a:t/>
            </a:r>
            <a:endParaRPr/>
          </a:p>
          <a:p>
            <a:pPr indent="-228600" lvl="0" marL="457200" rtl="0" algn="l">
              <a:spcBef>
                <a:spcPts val="0"/>
              </a:spcBef>
              <a:spcAft>
                <a:spcPts val="0"/>
              </a:spcAft>
              <a:buSzPts val="1100"/>
              <a:buNone/>
            </a:pPr>
            <a:r>
              <a:rPr lang="zh-CN"/>
              <a:t>public fun add&lt;K: copy + drop + store, V: store&gt;(table: &amp;mut GenericItemTable&lt;K, V&gt;, k: K, v: V): This function adds a key-value pair to the GenericItemTable. It takes a mutable reference to the table table, a key of type K (passed by value), and a value of type V (passed by value).</a:t>
            </a:r>
            <a:endParaRPr/>
          </a:p>
          <a:p>
            <a:pPr indent="-228600" lvl="0" marL="457200" rtl="0" algn="l">
              <a:spcBef>
                <a:spcPts val="0"/>
              </a:spcBef>
              <a:spcAft>
                <a:spcPts val="0"/>
              </a:spcAft>
              <a:buSzPts val="1100"/>
              <a:buNone/>
            </a:pPr>
            <a:r>
              <a:t/>
            </a:r>
            <a:endParaRPr/>
          </a:p>
          <a:p>
            <a:pPr indent="-228600" lvl="0" marL="457200" rtl="0" algn="l">
              <a:spcBef>
                <a:spcPts val="0"/>
              </a:spcBef>
              <a:spcAft>
                <a:spcPts val="0"/>
              </a:spcAft>
              <a:buSzPts val="1100"/>
              <a:buNone/>
            </a:pPr>
            <a:r>
              <a:rPr lang="zh-CN"/>
              <a:t>public fun remove&lt;K: copy + drop + store, V: store&gt;(table: &amp;mut GenericItemTable&lt;K, V&gt;, k: K): V: This function removes the key-value pair associated with the given key k from the GenericItemTable and returns the value V.</a:t>
            </a:r>
            <a:endParaRPr/>
          </a:p>
          <a:p>
            <a:pPr indent="-228600" lvl="0" marL="457200" rtl="0" algn="l">
              <a:spcBef>
                <a:spcPts val="0"/>
              </a:spcBef>
              <a:spcAft>
                <a:spcPts val="0"/>
              </a:spcAft>
              <a:buSzPts val="1100"/>
              <a:buNone/>
            </a:pPr>
            <a:r>
              <a:t/>
            </a:r>
            <a:endParaRPr/>
          </a:p>
          <a:p>
            <a:pPr indent="-228600" lvl="0" marL="457200" rtl="0" algn="l">
              <a:spcBef>
                <a:spcPts val="0"/>
              </a:spcBef>
              <a:spcAft>
                <a:spcPts val="0"/>
              </a:spcAft>
              <a:buSzPts val="1100"/>
              <a:buNone/>
            </a:pPr>
            <a:r>
              <a:rPr lang="zh-CN"/>
              <a:t>public fun borrow&lt;K: copy + drop + store, V: store&gt;(table: &amp;GenericItemTable&lt;K, V&gt;, k: K): &amp;V: This function borrows an immutable reference to the value associated with the given key k in the GenericItemTable.</a:t>
            </a:r>
            <a:endParaRPr/>
          </a:p>
          <a:p>
            <a:pPr indent="-228600" lvl="0" marL="457200" rtl="0" algn="l">
              <a:spcBef>
                <a:spcPts val="0"/>
              </a:spcBef>
              <a:spcAft>
                <a:spcPts val="0"/>
              </a:spcAft>
              <a:buSzPts val="1100"/>
              <a:buNone/>
            </a:pPr>
            <a:r>
              <a:t/>
            </a:r>
            <a:endParaRPr/>
          </a:p>
          <a:p>
            <a:pPr indent="-228600" lvl="0" marL="457200" rtl="0" algn="l">
              <a:spcBef>
                <a:spcPts val="0"/>
              </a:spcBef>
              <a:spcAft>
                <a:spcPts val="0"/>
              </a:spcAft>
              <a:buSzPts val="1100"/>
              <a:buNone/>
            </a:pPr>
            <a:r>
              <a:rPr lang="zh-CN"/>
              <a:t>public fun borrow_mut&lt;K: copy + drop + store, V: store&gt;(table: &amp;mut GenericItemTable&lt;K, V&gt;, k: K): &amp;mut V: This function borrows a mutable reference to the value associated with the given key k in the GenericItemTable.</a:t>
            </a:r>
            <a:endParaRPr/>
          </a:p>
          <a:p>
            <a:pPr indent="-228600" lvl="0" marL="457200" rtl="0" algn="l">
              <a:spcBef>
                <a:spcPts val="0"/>
              </a:spcBef>
              <a:spcAft>
                <a:spcPts val="0"/>
              </a:spcAft>
              <a:buSzPts val="1100"/>
              <a:buNone/>
            </a:pPr>
            <a:r>
              <a:t/>
            </a:r>
            <a:endParaRPr/>
          </a:p>
          <a:p>
            <a:pPr indent="-228600" lvl="0" marL="457200" rtl="0" algn="l">
              <a:spcBef>
                <a:spcPts val="0"/>
              </a:spcBef>
              <a:spcAft>
                <a:spcPts val="0"/>
              </a:spcAft>
              <a:buSzPts val="1100"/>
              <a:buNone/>
            </a:pPr>
            <a:r>
              <a:rPr lang="zh-CN"/>
              <a:t>public fun contains&lt;K: copy + drop + store, V: store&gt;(table: &amp;GenericItemTable&lt;K, V&gt;, k: K): bool: This function checks if a value associated with the given key k exists in the GenericItemTable and returns a boolean indicating the result.</a:t>
            </a:r>
            <a:endParaRPr/>
          </a:p>
          <a:p>
            <a:pPr indent="-228600" lvl="0" marL="457200" rtl="0" algn="l">
              <a:spcBef>
                <a:spcPts val="0"/>
              </a:spcBef>
              <a:spcAft>
                <a:spcPts val="0"/>
              </a:spcAft>
              <a:buSzPts val="1100"/>
              <a:buNone/>
            </a:pPr>
            <a:r>
              <a:t/>
            </a:r>
            <a:endParaRPr/>
          </a:p>
          <a:p>
            <a:pPr indent="-228600" lvl="0" marL="457200" rtl="0" algn="l">
              <a:spcBef>
                <a:spcPts val="0"/>
              </a:spcBef>
              <a:spcAft>
                <a:spcPts val="0"/>
              </a:spcAft>
              <a:buSzPts val="1100"/>
              <a:buNone/>
            </a:pPr>
            <a:r>
              <a:rPr lang="zh-CN"/>
              <a:t>public fun length&lt;K: copy + drop + store, V: store&gt;(table: &amp;GenericItemTable&lt;K, V&gt;): u64: This function returns the size of the GenericItemTable, which corresponds to the number of key-value pairs it currently contains.</a:t>
            </a:r>
            <a:endParaRPr/>
          </a:p>
          <a:p>
            <a:pPr indent="0" lvl="0" marL="0" rtl="0" algn="l">
              <a:spcBef>
                <a:spcPts val="0"/>
              </a:spcBef>
              <a:spcAft>
                <a:spcPts val="0"/>
              </a:spcAft>
              <a:buSzPts val="1100"/>
              <a:buNone/>
            </a:pPr>
            <a:r>
              <a:t/>
            </a:r>
            <a:endParaRPr/>
          </a:p>
        </p:txBody>
      </p:sp>
      <p:sp>
        <p:nvSpPr>
          <p:cNvPr id="438" name="Google Shape;438;g22ae431d094_1_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14c5c11c2_2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514c5c11c2_2_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2514c5c11c2_2_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14c5c11c2_2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514c5c11c2_2_7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g2514c5c11c2_2_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14c5c11c2_2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514c5c11c2_2_8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2514c5c11c2_2_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14c5c11c2_2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514c5c11c2_2_28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Arial"/>
              <a:buNone/>
            </a:pPr>
            <a:r>
              <a:rPr lang="zh-CN"/>
              <a:t>Homogeneous collections are a type of data structure where all elements are of the same type. The term "homogeneous" comes from the Greek words for "same" and "kind", signifying that all elements in the collection belong to the same kind or type.</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Here are a couple of key points about homogeneous collections: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Consistent Data Type: Since all elements in the collection are of the same type, you know what type of data to expect when you access elements of the collection. This consistency can greatly simplify the coding and debugging process.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Efficiency: Homogeneous collections allow for certain optimizations because operations can be applied uniformly to all elements. This can result in more efficient code execution.</a:t>
            </a:r>
            <a:endParaRPr/>
          </a:p>
          <a:p>
            <a:pPr indent="-298450" lvl="0" marL="457200" rtl="0" algn="l">
              <a:lnSpc>
                <a:spcPct val="100000"/>
              </a:lnSpc>
              <a:spcBef>
                <a:spcPts val="0"/>
              </a:spcBef>
              <a:spcAft>
                <a:spcPts val="0"/>
              </a:spcAft>
              <a:buSzPts val="1100"/>
              <a:buNone/>
            </a:pPr>
            <a:r>
              <a:t/>
            </a:r>
            <a:endParaRPr/>
          </a:p>
        </p:txBody>
      </p:sp>
      <p:sp>
        <p:nvSpPr>
          <p:cNvPr id="324" name="Google Shape;324;g2514c5c11c2_2_2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ae431d094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22ae431d094_1_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Arial"/>
              <a:buNone/>
            </a:pPr>
            <a:r>
              <a:rPr lang="zh-CN"/>
              <a:t>In the context of the Move programming language, there are two main types of homogeneous collections: Vectors and Tables. A Vector in Move is similar to those in other languages such as C++. It's a flexible way to manage a group of a single type, which can be a specific type or a generic type. A Table is a map-like collection that dynamically stores key-value pairs. All keys and all values in a Table must be of the same type.</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Homogeneous collections are a fundamental concept in many programming languages and are used in a variety of applications, from managing groups of data in a consistent and predictable way to performing operations on groups of elements efficiently.</a:t>
            </a:r>
            <a:endParaRPr/>
          </a:p>
          <a:p>
            <a:pPr indent="-298450" lvl="0" marL="457200" rtl="0" algn="l">
              <a:lnSpc>
                <a:spcPct val="100000"/>
              </a:lnSpc>
              <a:spcBef>
                <a:spcPts val="0"/>
              </a:spcBef>
              <a:spcAft>
                <a:spcPts val="0"/>
              </a:spcAft>
              <a:buSzPts val="1100"/>
              <a:buNone/>
            </a:pPr>
            <a:r>
              <a:t/>
            </a:r>
            <a:endParaRPr/>
          </a:p>
        </p:txBody>
      </p:sp>
      <p:sp>
        <p:nvSpPr>
          <p:cNvPr id="334" name="Google Shape;334;g22ae431d094_1_2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2ae431d094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22ae431d094_1_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g22ae431d094_1_4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514c5c11c2_2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2514c5c11c2_2_29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158750" rtl="0" algn="l">
              <a:lnSpc>
                <a:spcPct val="100000"/>
              </a:lnSpc>
              <a:spcBef>
                <a:spcPts val="0"/>
              </a:spcBef>
              <a:spcAft>
                <a:spcPts val="0"/>
              </a:spcAft>
              <a:buClr>
                <a:schemeClr val="dk1"/>
              </a:buClr>
              <a:buSzPts val="1100"/>
              <a:buFont typeface="Arial"/>
              <a:buNone/>
            </a:pPr>
            <a:r>
              <a:rPr lang="zh-CN"/>
              <a:t>In computer science, a vector is a dynamic array or a resizable array. It's a type of data structure that can hold elements of a single type and can dynamically adjust its size as elements are added or removed.</a:t>
            </a:r>
            <a:endParaRPr/>
          </a:p>
          <a:p>
            <a:pPr indent="0" lvl="0" marL="158750" rtl="0" algn="l">
              <a:lnSpc>
                <a:spcPct val="100000"/>
              </a:lnSpc>
              <a:spcBef>
                <a:spcPts val="0"/>
              </a:spcBef>
              <a:spcAft>
                <a:spcPts val="0"/>
              </a:spcAft>
              <a:buClr>
                <a:schemeClr val="dk1"/>
              </a:buClr>
              <a:buSzPts val="1100"/>
              <a:buFont typeface="Arial"/>
              <a:buNone/>
            </a:pPr>
            <a:r>
              <a:t/>
            </a:r>
            <a:endParaRPr/>
          </a:p>
          <a:p>
            <a:pPr indent="0" lvl="0" marL="158750" rtl="0" algn="l">
              <a:lnSpc>
                <a:spcPct val="100000"/>
              </a:lnSpc>
              <a:spcBef>
                <a:spcPts val="0"/>
              </a:spcBef>
              <a:spcAft>
                <a:spcPts val="0"/>
              </a:spcAft>
              <a:buClr>
                <a:schemeClr val="dk1"/>
              </a:buClr>
              <a:buSzPts val="1100"/>
              <a:buFont typeface="Arial"/>
              <a:buNone/>
            </a:pPr>
            <a:r>
              <a:rPr lang="zh-CN"/>
              <a:t>In the context of the Move programming language, a Vector is similar to those in other languages such as C++. It's a flexible way to dynamically allocate memory at runtime and manage a group of a single type, which can be a specific type or a generic type.</a:t>
            </a:r>
            <a:endParaRPr/>
          </a:p>
          <a:p>
            <a:pPr indent="0" lvl="0" marL="158750" rtl="0" algn="l">
              <a:lnSpc>
                <a:spcPct val="100000"/>
              </a:lnSpc>
              <a:spcBef>
                <a:spcPts val="0"/>
              </a:spcBef>
              <a:spcAft>
                <a:spcPts val="0"/>
              </a:spcAft>
              <a:buClr>
                <a:schemeClr val="dk1"/>
              </a:buClr>
              <a:buSzPts val="1100"/>
              <a:buFont typeface="Arial"/>
              <a:buNone/>
            </a:pPr>
            <a:r>
              <a:t/>
            </a:r>
            <a:endParaRPr/>
          </a:p>
          <a:p>
            <a:pPr indent="0" lvl="0" marL="158750" rtl="0" algn="l">
              <a:lnSpc>
                <a:spcPct val="100000"/>
              </a:lnSpc>
              <a:spcBef>
                <a:spcPts val="0"/>
              </a:spcBef>
              <a:spcAft>
                <a:spcPts val="0"/>
              </a:spcAft>
              <a:buClr>
                <a:schemeClr val="dk1"/>
              </a:buClr>
              <a:buSzPts val="1100"/>
              <a:buFont typeface="Arial"/>
              <a:buNone/>
            </a:pPr>
            <a:r>
              <a:rPr lang="zh-CN"/>
              <a:t>Here's a more detailed look at vectors in Move:</a:t>
            </a:r>
            <a:endParaRPr/>
          </a:p>
          <a:p>
            <a:pPr indent="0" lvl="0" marL="158750" rtl="0" algn="l">
              <a:lnSpc>
                <a:spcPct val="100000"/>
              </a:lnSpc>
              <a:spcBef>
                <a:spcPts val="0"/>
              </a:spcBef>
              <a:spcAft>
                <a:spcPts val="0"/>
              </a:spcAft>
              <a:buClr>
                <a:schemeClr val="dk1"/>
              </a:buClr>
              <a:buSzPts val="1100"/>
              <a:buFont typeface="Arial"/>
              <a:buNone/>
            </a:pPr>
            <a:r>
              <a:t/>
            </a:r>
            <a:endParaRPr/>
          </a:p>
          <a:p>
            <a:pPr indent="0" lvl="0" marL="158750" rtl="0" algn="l">
              <a:lnSpc>
                <a:spcPct val="100000"/>
              </a:lnSpc>
              <a:spcBef>
                <a:spcPts val="0"/>
              </a:spcBef>
              <a:spcAft>
                <a:spcPts val="0"/>
              </a:spcAft>
              <a:buClr>
                <a:schemeClr val="dk1"/>
              </a:buClr>
              <a:buSzPts val="1100"/>
              <a:buFont typeface="Arial"/>
              <a:buNone/>
            </a:pPr>
            <a:r>
              <a:rPr lang="zh-CN"/>
              <a:t>Dynamic Memory Allocation: Unlike static arrays, vectors in Move can adjust their size during the program's runtime. This means you can add elements to a vector or remove elements from it as needed, without having to know the vector's size at compile time.</a:t>
            </a:r>
            <a:endParaRPr/>
          </a:p>
          <a:p>
            <a:pPr indent="0" lvl="0" marL="158750" rtl="0" algn="l">
              <a:lnSpc>
                <a:spcPct val="100000"/>
              </a:lnSpc>
              <a:spcBef>
                <a:spcPts val="0"/>
              </a:spcBef>
              <a:spcAft>
                <a:spcPts val="0"/>
              </a:spcAft>
              <a:buClr>
                <a:schemeClr val="dk1"/>
              </a:buClr>
              <a:buSzPts val="1100"/>
              <a:buFont typeface="Arial"/>
              <a:buNone/>
            </a:pPr>
            <a:r>
              <a:t/>
            </a:r>
            <a:endParaRPr/>
          </a:p>
          <a:p>
            <a:pPr indent="0" lvl="0" marL="158750" rtl="0" algn="l">
              <a:lnSpc>
                <a:spcPct val="100000"/>
              </a:lnSpc>
              <a:spcBef>
                <a:spcPts val="0"/>
              </a:spcBef>
              <a:spcAft>
                <a:spcPts val="0"/>
              </a:spcAft>
              <a:buClr>
                <a:schemeClr val="dk1"/>
              </a:buClr>
              <a:buSzPts val="1100"/>
              <a:buFont typeface="Arial"/>
              <a:buNone/>
            </a:pPr>
            <a:r>
              <a:rPr lang="zh-CN"/>
              <a:t>Single-Type Elements: All elements in a vector are of the same type. This type can be a specific type, like an integer or a string, or it can be a generic type.</a:t>
            </a:r>
            <a:endParaRPr/>
          </a:p>
          <a:p>
            <a:pPr indent="0" lvl="0" marL="158750" rtl="0" algn="l">
              <a:lnSpc>
                <a:spcPct val="100000"/>
              </a:lnSpc>
              <a:spcBef>
                <a:spcPts val="0"/>
              </a:spcBef>
              <a:spcAft>
                <a:spcPts val="0"/>
              </a:spcAft>
              <a:buClr>
                <a:schemeClr val="dk1"/>
              </a:buClr>
              <a:buSzPts val="1100"/>
              <a:buFont typeface="Arial"/>
              <a:buNone/>
            </a:pPr>
            <a:r>
              <a:t/>
            </a:r>
            <a:endParaRPr/>
          </a:p>
          <a:p>
            <a:pPr indent="0" lvl="0" marL="158750" rtl="0" algn="l">
              <a:lnSpc>
                <a:spcPct val="100000"/>
              </a:lnSpc>
              <a:spcBef>
                <a:spcPts val="0"/>
              </a:spcBef>
              <a:spcAft>
                <a:spcPts val="0"/>
              </a:spcAft>
              <a:buClr>
                <a:schemeClr val="dk1"/>
              </a:buClr>
              <a:buSzPts val="1100"/>
              <a:buFont typeface="Arial"/>
              <a:buNone/>
            </a:pPr>
            <a:r>
              <a:rPr lang="zh-CN"/>
              <a:t>Basic Operations: Vectors support several operations, such as creating a new vector, adding an element to the end of the vector (push_back), removing an element from the end of the vector (pop_back), and getting the size of the vector (length).</a:t>
            </a:r>
            <a:endParaRPr/>
          </a:p>
          <a:p>
            <a:pPr indent="0" lvl="0" marL="158750" rtl="0" algn="l">
              <a:lnSpc>
                <a:spcPct val="100000"/>
              </a:lnSpc>
              <a:spcBef>
                <a:spcPts val="0"/>
              </a:spcBef>
              <a:spcAft>
                <a:spcPts val="0"/>
              </a:spcAft>
              <a:buClr>
                <a:schemeClr val="dk1"/>
              </a:buClr>
              <a:buSzPts val="1100"/>
              <a:buFont typeface="Arial"/>
              <a:buNone/>
            </a:pPr>
            <a:r>
              <a:t/>
            </a:r>
            <a:endParaRPr/>
          </a:p>
          <a:p>
            <a:pPr indent="0" lvl="0" marL="158750" rtl="0" algn="l">
              <a:lnSpc>
                <a:spcPct val="100000"/>
              </a:lnSpc>
              <a:spcBef>
                <a:spcPts val="0"/>
              </a:spcBef>
              <a:spcAft>
                <a:spcPts val="0"/>
              </a:spcAft>
              <a:buClr>
                <a:schemeClr val="dk1"/>
              </a:buClr>
              <a:buSzPts val="1100"/>
              <a:buFont typeface="Arial"/>
              <a:buNone/>
            </a:pPr>
            <a:r>
              <a:rPr lang="zh-CN"/>
              <a:t>Homogeneity: While a vector defined with a generic type can accept objects of an arbitrary type, all objects in the collection still must be the same type. This means the collection is homogeneous.</a:t>
            </a:r>
            <a:endParaRPr/>
          </a:p>
          <a:p>
            <a:pPr indent="0" lvl="0" marL="158750" rtl="0" algn="l">
              <a:lnSpc>
                <a:spcPct val="100000"/>
              </a:lnSpc>
              <a:spcBef>
                <a:spcPts val="0"/>
              </a:spcBef>
              <a:spcAft>
                <a:spcPts val="0"/>
              </a:spcAft>
              <a:buClr>
                <a:schemeClr val="dk1"/>
              </a:buClr>
              <a:buSzPts val="1100"/>
              <a:buFont typeface="Arial"/>
              <a:buNone/>
            </a:pPr>
            <a:r>
              <a:t/>
            </a:r>
            <a:endParaRPr/>
          </a:p>
          <a:p>
            <a:pPr indent="0" lvl="0" marL="158750" rtl="0" algn="l">
              <a:lnSpc>
                <a:spcPct val="100000"/>
              </a:lnSpc>
              <a:spcBef>
                <a:spcPts val="0"/>
              </a:spcBef>
              <a:spcAft>
                <a:spcPts val="0"/>
              </a:spcAft>
              <a:buClr>
                <a:schemeClr val="dk1"/>
              </a:buClr>
              <a:buSzPts val="1100"/>
              <a:buFont typeface="Arial"/>
              <a:buNone/>
            </a:pPr>
            <a:r>
              <a:rPr lang="zh-CN"/>
              <a:t>A vector is an important data structure in Move and other programming languages due to its flexibility and efficiency for managing collections of data.</a:t>
            </a:r>
            <a:endParaRPr/>
          </a:p>
          <a:p>
            <a:pPr indent="0" lvl="0" marL="158750" rtl="0" algn="l">
              <a:lnSpc>
                <a:spcPct val="100000"/>
              </a:lnSpc>
              <a:spcBef>
                <a:spcPts val="0"/>
              </a:spcBef>
              <a:spcAft>
                <a:spcPts val="0"/>
              </a:spcAft>
              <a:buSzPts val="1100"/>
              <a:buNone/>
            </a:pPr>
            <a:r>
              <a:t/>
            </a:r>
            <a:endParaRPr/>
          </a:p>
        </p:txBody>
      </p:sp>
      <p:sp>
        <p:nvSpPr>
          <p:cNvPr id="350" name="Google Shape;350;g2514c5c11c2_2_29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514c5c11c2_2_3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g2514c5c11c2_2_30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Arial"/>
              <a:buNone/>
            </a:pPr>
            <a:r>
              <a:rPr lang="zh-CN"/>
              <a:t>A Vector in Move shares many similarities with vectors in other languages such as C++. Here are some comparisons: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Dynamic Size</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Both Move and C++ vectors are dynamic arrays, meaning that they can change size at runtime. You can add elements to or remove elements from both types of vectors as needed.</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Homogeneous Elements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Both Move and C++ vectors are homogeneous collections, meaning they can only contain elements of a single type. This means, for instance, that a vector of integers can only contain integers.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Accessing Elements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In both Move and C++, you can access elements in a vector by their index. The first element is at index 0, the second element is at index 1, and so on.</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Memory Allocation</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Both Move and C++ vectors handle memory allocation automatically. When you add an element to a vector and there's not enough space, the vector will automatically allocate more memory to accommodate the new element.</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Specific and Generic Types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Both Move and C++ vectors can be of a specific type or a generic type. For instance, in C++, you can have a std::vector&lt;int&gt; which can only contain integers, or a std::vector&lt;T&gt; which can contain elements of any type T. Similarly, in Move, you can have a vector&lt;Widget&gt; which can only contain Widget objects, or a vector&lt;T&gt; which can contain elements of any type T.</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However, it's important to note that even if a vector is of a generic type, it can only contain elements of the same type. For example, if you create a vector&lt;T&gt; and add an integer to it, you can only add more integers to that vector, not strings or any other type​1​.</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Mutability</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One key difference between Move and C++ vectors is in how they handle mutability. In C++, once an object is added to a vector, you can modify that object directly through the vector. In Move, on the other hand, to maintain resource safety, vectors are immutable. You can add or remove elements, but you cannot change an element that is already in the vector.</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Overall, while vectors in Move and C++ share many similarities, the differences mainly stem from Move's design as a language for safe and predictable programming on the blockchain.</a:t>
            </a:r>
            <a:endParaRPr/>
          </a:p>
          <a:p>
            <a:pPr indent="-298450" lvl="0" marL="457200" rtl="0" algn="l">
              <a:lnSpc>
                <a:spcPct val="100000"/>
              </a:lnSpc>
              <a:spcBef>
                <a:spcPts val="0"/>
              </a:spcBef>
              <a:spcAft>
                <a:spcPts val="0"/>
              </a:spcAft>
              <a:buSzPts val="1100"/>
              <a:buNone/>
            </a:pPr>
            <a:r>
              <a:t/>
            </a:r>
            <a:endParaRPr/>
          </a:p>
        </p:txBody>
      </p:sp>
      <p:sp>
        <p:nvSpPr>
          <p:cNvPr id="359" name="Google Shape;359;g2514c5c11c2_2_3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gif"/><Relationship Id="rId3"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gif"/><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gif"/><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gif"/><Relationship Id="rId3" Type="http://schemas.openxmlformats.org/officeDocument/2006/relationships/image" Target="../media/image1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gi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gi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gif"/><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56" name="Google Shape;56;p14"/>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59" name="Google Shape;59;p1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60" name="Google Shape;60;p15"/>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1200"/>
              </a:spcBef>
              <a:spcAft>
                <a:spcPts val="0"/>
              </a:spcAft>
              <a:buClr>
                <a:schemeClr val="dk2"/>
              </a:buClr>
              <a:buSzPts val="1500"/>
              <a:buNone/>
              <a:defRPr sz="1500">
                <a:solidFill>
                  <a:schemeClr val="dk2"/>
                </a:solidFill>
              </a:defRPr>
            </a:lvl5pPr>
            <a:lvl6pPr lvl="5" algn="r">
              <a:lnSpc>
                <a:spcPct val="90000"/>
              </a:lnSpc>
              <a:spcBef>
                <a:spcPts val="1200"/>
              </a:spcBef>
              <a:spcAft>
                <a:spcPts val="0"/>
              </a:spcAft>
              <a:buClr>
                <a:schemeClr val="dk2"/>
              </a:buClr>
              <a:buSzPts val="1500"/>
              <a:buNone/>
              <a:defRPr sz="1500">
                <a:solidFill>
                  <a:schemeClr val="dk2"/>
                </a:solidFill>
              </a:defRPr>
            </a:lvl6pPr>
            <a:lvl7pPr lvl="6" algn="r">
              <a:lnSpc>
                <a:spcPct val="90000"/>
              </a:lnSpc>
              <a:spcBef>
                <a:spcPts val="1200"/>
              </a:spcBef>
              <a:spcAft>
                <a:spcPts val="0"/>
              </a:spcAft>
              <a:buClr>
                <a:schemeClr val="dk2"/>
              </a:buClr>
              <a:buSzPts val="1500"/>
              <a:buNone/>
              <a:defRPr sz="1500">
                <a:solidFill>
                  <a:schemeClr val="dk2"/>
                </a:solidFill>
              </a:defRPr>
            </a:lvl7pPr>
            <a:lvl8pPr lvl="7" algn="r">
              <a:lnSpc>
                <a:spcPct val="90000"/>
              </a:lnSpc>
              <a:spcBef>
                <a:spcPts val="1200"/>
              </a:spcBef>
              <a:spcAft>
                <a:spcPts val="0"/>
              </a:spcAft>
              <a:buClr>
                <a:schemeClr val="dk2"/>
              </a:buClr>
              <a:buSzPts val="1500"/>
              <a:buNone/>
              <a:defRPr sz="1500">
                <a:solidFill>
                  <a:schemeClr val="dk2"/>
                </a:solidFill>
              </a:defRPr>
            </a:lvl8pPr>
            <a:lvl9pPr lvl="8" algn="r">
              <a:lnSpc>
                <a:spcPct val="90000"/>
              </a:lnSpc>
              <a:spcBef>
                <a:spcPts val="1200"/>
              </a:spcBef>
              <a:spcAft>
                <a:spcPts val="1200"/>
              </a:spcAft>
              <a:buClr>
                <a:schemeClr val="dk2"/>
              </a:buClr>
              <a:buSzPts val="1500"/>
              <a:buNone/>
              <a:defRPr sz="15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61" name="Shape 61"/>
        <p:cNvGrpSpPr/>
        <p:nvPr/>
      </p:nvGrpSpPr>
      <p:grpSpPr>
        <a:xfrm>
          <a:off x="0" y="0"/>
          <a:ext cx="0" cy="0"/>
          <a:chOff x="0" y="0"/>
          <a:chExt cx="0" cy="0"/>
        </a:xfrm>
      </p:grpSpPr>
      <p:pic>
        <p:nvPicPr>
          <p:cNvPr id="62" name="Google Shape;62;p16"/>
          <p:cNvPicPr preferRelativeResize="0"/>
          <p:nvPr/>
        </p:nvPicPr>
        <p:blipFill rotWithShape="1">
          <a:blip r:embed="rId2">
            <a:alphaModFix/>
          </a:blip>
          <a:srcRect b="585" l="0" r="0" t="0"/>
          <a:stretch/>
        </p:blipFill>
        <p:spPr>
          <a:xfrm>
            <a:off x="0" y="0"/>
            <a:ext cx="9144001" cy="5148000"/>
          </a:xfrm>
          <a:prstGeom prst="rect">
            <a:avLst/>
          </a:prstGeom>
          <a:noFill/>
          <a:ln>
            <a:noFill/>
          </a:ln>
        </p:spPr>
      </p:pic>
      <p:sp>
        <p:nvSpPr>
          <p:cNvPr id="63" name="Google Shape;63;p16"/>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64" name="Google Shape;64;p16"/>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accent1"/>
              </a:buClr>
              <a:buSzPts val="1800"/>
              <a:buNone/>
              <a:defRPr>
                <a:solidFill>
                  <a:schemeClr val="accent1"/>
                </a:solidFill>
              </a:defRPr>
            </a:lvl1pPr>
            <a:lvl2pPr lvl="1" algn="r">
              <a:lnSpc>
                <a:spcPct val="114000"/>
              </a:lnSpc>
              <a:spcBef>
                <a:spcPts val="200"/>
              </a:spcBef>
              <a:spcAft>
                <a:spcPts val="0"/>
              </a:spcAft>
              <a:buClr>
                <a:schemeClr val="lt1"/>
              </a:buClr>
              <a:buSzPts val="1400"/>
              <a:buNone/>
              <a:defRPr>
                <a:solidFill>
                  <a:schemeClr val="lt1"/>
                </a:solidFill>
              </a:defRPr>
            </a:lvl2pPr>
            <a:lvl3pPr lvl="2" algn="r">
              <a:lnSpc>
                <a:spcPct val="114000"/>
              </a:lnSpc>
              <a:spcBef>
                <a:spcPts val="1200"/>
              </a:spcBef>
              <a:spcAft>
                <a:spcPts val="0"/>
              </a:spcAft>
              <a:buClr>
                <a:schemeClr val="lt1"/>
              </a:buClr>
              <a:buSzPts val="1400"/>
              <a:buNone/>
              <a:defRPr>
                <a:solidFill>
                  <a:schemeClr val="lt1"/>
                </a:solidFill>
              </a:defRPr>
            </a:lvl3pPr>
            <a:lvl4pPr lvl="3" algn="r">
              <a:lnSpc>
                <a:spcPct val="114000"/>
              </a:lnSpc>
              <a:spcBef>
                <a:spcPts val="1200"/>
              </a:spcBef>
              <a:spcAft>
                <a:spcPts val="0"/>
              </a:spcAft>
              <a:buClr>
                <a:schemeClr val="lt1"/>
              </a:buClr>
              <a:buSzPts val="1400"/>
              <a:buNone/>
              <a:defRPr>
                <a:solidFill>
                  <a:schemeClr val="lt1"/>
                </a:solidFill>
              </a:defRPr>
            </a:lvl4pPr>
            <a:lvl5pPr lvl="4" algn="r">
              <a:lnSpc>
                <a:spcPct val="114000"/>
              </a:lnSpc>
              <a:spcBef>
                <a:spcPts val="1200"/>
              </a:spcBef>
              <a:spcAft>
                <a:spcPts val="0"/>
              </a:spcAft>
              <a:buClr>
                <a:schemeClr val="lt1"/>
              </a:buClr>
              <a:buSzPts val="1400"/>
              <a:buNone/>
              <a:defRPr>
                <a:solidFill>
                  <a:schemeClr val="lt1"/>
                </a:solidFill>
              </a:defRPr>
            </a:lvl5pPr>
            <a:lvl6pPr lvl="5" algn="r">
              <a:lnSpc>
                <a:spcPct val="90000"/>
              </a:lnSpc>
              <a:spcBef>
                <a:spcPts val="1200"/>
              </a:spcBef>
              <a:spcAft>
                <a:spcPts val="0"/>
              </a:spcAft>
              <a:buClr>
                <a:schemeClr val="lt1"/>
              </a:buClr>
              <a:buSzPts val="1400"/>
              <a:buNone/>
              <a:defRPr>
                <a:solidFill>
                  <a:schemeClr val="lt1"/>
                </a:solidFill>
              </a:defRPr>
            </a:lvl6pPr>
            <a:lvl7pPr lvl="6" algn="r">
              <a:lnSpc>
                <a:spcPct val="90000"/>
              </a:lnSpc>
              <a:spcBef>
                <a:spcPts val="1200"/>
              </a:spcBef>
              <a:spcAft>
                <a:spcPts val="0"/>
              </a:spcAft>
              <a:buClr>
                <a:schemeClr val="lt1"/>
              </a:buClr>
              <a:buSzPts val="1400"/>
              <a:buNone/>
              <a:defRPr>
                <a:solidFill>
                  <a:schemeClr val="lt1"/>
                </a:solidFill>
              </a:defRPr>
            </a:lvl7pPr>
            <a:lvl8pPr lvl="7" algn="r">
              <a:lnSpc>
                <a:spcPct val="90000"/>
              </a:lnSpc>
              <a:spcBef>
                <a:spcPts val="1200"/>
              </a:spcBef>
              <a:spcAft>
                <a:spcPts val="0"/>
              </a:spcAft>
              <a:buClr>
                <a:schemeClr val="lt1"/>
              </a:buClr>
              <a:buSzPts val="1400"/>
              <a:buNone/>
              <a:defRPr>
                <a:solidFill>
                  <a:schemeClr val="lt1"/>
                </a:solidFill>
              </a:defRPr>
            </a:lvl8pPr>
            <a:lvl9pPr lvl="8" algn="r">
              <a:lnSpc>
                <a:spcPct val="90000"/>
              </a:lnSpc>
              <a:spcBef>
                <a:spcPts val="1200"/>
              </a:spcBef>
              <a:spcAft>
                <a:spcPts val="120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67" name="Google Shape;67;p17"/>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800"/>
              <a:buNone/>
              <a:defRPr sz="4800">
                <a:solidFill>
                  <a:schemeClr val="lt1"/>
                </a:solidFill>
              </a:defRPr>
            </a:lvl1pPr>
            <a:lvl2pPr lvl="1"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68" name="Google Shape;68;p17"/>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 name="Shape 69"/>
        <p:cNvGrpSpPr/>
        <p:nvPr/>
      </p:nvGrpSpPr>
      <p:grpSpPr>
        <a:xfrm>
          <a:off x="0" y="0"/>
          <a:ext cx="0" cy="0"/>
          <a:chOff x="0" y="0"/>
          <a:chExt cx="0" cy="0"/>
        </a:xfrm>
      </p:grpSpPr>
      <p:sp>
        <p:nvSpPr>
          <p:cNvPr id="70" name="Google Shape;70;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1" name="Google Shape;71;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5" name="Google Shape;7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3" name="Google Shape;83;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0" name="Google Shape;90;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8" name="Google Shape;98;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9" name="Google Shape;99;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sp>
        <p:nvSpPr>
          <p:cNvPr id="102" name="Google Shape;102;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6" name="Google Shape;106;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07" name="Google Shape;10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 name="Shape 108"/>
        <p:cNvGrpSpPr/>
        <p:nvPr/>
      </p:nvGrpSpPr>
      <p:grpSpPr>
        <a:xfrm>
          <a:off x="0" y="0"/>
          <a:ext cx="0" cy="0"/>
          <a:chOff x="0" y="0"/>
          <a:chExt cx="0" cy="0"/>
        </a:xfrm>
      </p:grpSpPr>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110" name="Shape 110"/>
        <p:cNvGrpSpPr/>
        <p:nvPr/>
      </p:nvGrpSpPr>
      <p:grpSpPr>
        <a:xfrm>
          <a:off x="0" y="0"/>
          <a:ext cx="0" cy="0"/>
          <a:chOff x="0" y="0"/>
          <a:chExt cx="0" cy="0"/>
        </a:xfrm>
      </p:grpSpPr>
      <p:pic>
        <p:nvPicPr>
          <p:cNvPr id="111" name="Google Shape;111;p29"/>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112" name="Google Shape;112;p29"/>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116" name="Shape 116"/>
        <p:cNvGrpSpPr/>
        <p:nvPr/>
      </p:nvGrpSpPr>
      <p:grpSpPr>
        <a:xfrm>
          <a:off x="0" y="0"/>
          <a:ext cx="0" cy="0"/>
          <a:chOff x="0" y="0"/>
          <a:chExt cx="0" cy="0"/>
        </a:xfrm>
      </p:grpSpPr>
      <p:pic>
        <p:nvPicPr>
          <p:cNvPr id="117" name="Google Shape;117;p31"/>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118" name="Google Shape;118;p31"/>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119" name="Shape 119"/>
        <p:cNvGrpSpPr/>
        <p:nvPr/>
      </p:nvGrpSpPr>
      <p:grpSpPr>
        <a:xfrm>
          <a:off x="0" y="0"/>
          <a:ext cx="0" cy="0"/>
          <a:chOff x="0" y="0"/>
          <a:chExt cx="0" cy="0"/>
        </a:xfrm>
      </p:grpSpPr>
      <p:pic>
        <p:nvPicPr>
          <p:cNvPr id="120" name="Google Shape;120;p32"/>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21" name="Google Shape;121;p32"/>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800"/>
              <a:buNone/>
              <a:defRPr sz="4800">
                <a:solidFill>
                  <a:schemeClr val="lt1"/>
                </a:solidFill>
              </a:defRPr>
            </a:lvl1pPr>
            <a:lvl2pPr lvl="1"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122" name="Google Shape;122;p32"/>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frame 10" showMasterSp="0">
  <p:cSld name="TITLE_1">
    <p:spTree>
      <p:nvGrpSpPr>
        <p:cNvPr id="123" name="Shape 123"/>
        <p:cNvGrpSpPr/>
        <p:nvPr/>
      </p:nvGrpSpPr>
      <p:grpSpPr>
        <a:xfrm>
          <a:off x="0" y="0"/>
          <a:ext cx="0" cy="0"/>
          <a:chOff x="0" y="0"/>
          <a:chExt cx="0" cy="0"/>
        </a:xfrm>
      </p:grpSpPr>
      <p:pic>
        <p:nvPicPr>
          <p:cNvPr id="124" name="Google Shape;124;p33"/>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25" name="Google Shape;125;p33"/>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showMasterSp="0">
  <p:cSld name="TITLE_1_5">
    <p:spTree>
      <p:nvGrpSpPr>
        <p:cNvPr id="126" name="Shape 126"/>
        <p:cNvGrpSpPr/>
        <p:nvPr/>
      </p:nvGrpSpPr>
      <p:grpSpPr>
        <a:xfrm>
          <a:off x="0" y="0"/>
          <a:ext cx="0" cy="0"/>
          <a:chOff x="0" y="0"/>
          <a:chExt cx="0" cy="0"/>
        </a:xfrm>
      </p:grpSpPr>
      <p:pic>
        <p:nvPicPr>
          <p:cNvPr id="127" name="Google Shape;127;p34"/>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28" name="Google Shape;128;p34"/>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Static Opener with Logo " showMasterSp="0">
  <p:cSld name="TITLE_1_4">
    <p:spTree>
      <p:nvGrpSpPr>
        <p:cNvPr id="129" name="Shape 129"/>
        <p:cNvGrpSpPr/>
        <p:nvPr/>
      </p:nvGrpSpPr>
      <p:grpSpPr>
        <a:xfrm>
          <a:off x="0" y="0"/>
          <a:ext cx="0" cy="0"/>
          <a:chOff x="0" y="0"/>
          <a:chExt cx="0" cy="0"/>
        </a:xfrm>
      </p:grpSpPr>
      <p:pic>
        <p:nvPicPr>
          <p:cNvPr id="130" name="Google Shape;130;p35"/>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131" name="Google Shape;131;p35"/>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Animated Opener with Logo" showMasterSp="0">
  <p:cSld name="TITLE_1_3">
    <p:spTree>
      <p:nvGrpSpPr>
        <p:cNvPr id="132" name="Shape 132"/>
        <p:cNvGrpSpPr/>
        <p:nvPr/>
      </p:nvGrpSpPr>
      <p:grpSpPr>
        <a:xfrm>
          <a:off x="0" y="0"/>
          <a:ext cx="0" cy="0"/>
          <a:chOff x="0" y="0"/>
          <a:chExt cx="0" cy="0"/>
        </a:xfrm>
      </p:grpSpPr>
      <p:pic>
        <p:nvPicPr>
          <p:cNvPr id="133" name="Google Shape;133;p36"/>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34" name="Google Shape;134;p36"/>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135" name="Shape 135"/>
        <p:cNvGrpSpPr/>
        <p:nvPr/>
      </p:nvGrpSpPr>
      <p:grpSpPr>
        <a:xfrm>
          <a:off x="0" y="0"/>
          <a:ext cx="0" cy="0"/>
          <a:chOff x="0" y="0"/>
          <a:chExt cx="0" cy="0"/>
        </a:xfrm>
      </p:grpSpPr>
      <p:pic>
        <p:nvPicPr>
          <p:cNvPr id="136" name="Google Shape;136;p37"/>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37" name="Google Shape;137;p37"/>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showMasterSp="0">
  <p:cSld name="TITLE_1_3_1">
    <p:bg>
      <p:bgPr>
        <a:solidFill>
          <a:schemeClr val="dk1"/>
        </a:solidFill>
      </p:bgPr>
    </p:bg>
    <p:spTree>
      <p:nvGrpSpPr>
        <p:cNvPr id="138" name="Shape 138"/>
        <p:cNvGrpSpPr/>
        <p:nvPr/>
      </p:nvGrpSpPr>
      <p:grpSpPr>
        <a:xfrm>
          <a:off x="0" y="0"/>
          <a:ext cx="0" cy="0"/>
          <a:chOff x="0" y="0"/>
          <a:chExt cx="0" cy="0"/>
        </a:xfrm>
      </p:grpSpPr>
      <p:pic>
        <p:nvPicPr>
          <p:cNvPr id="139" name="Google Shape;139;p38"/>
          <p:cNvPicPr preferRelativeResize="0"/>
          <p:nvPr/>
        </p:nvPicPr>
        <p:blipFill rotWithShape="1">
          <a:blip r:embed="rId2">
            <a:alphaModFix amt="52999"/>
          </a:blip>
          <a:srcRect b="0" l="0" r="0" t="0"/>
          <a:stretch/>
        </p:blipFill>
        <p:spPr>
          <a:xfrm>
            <a:off x="0" y="0"/>
            <a:ext cx="9144000" cy="5148001"/>
          </a:xfrm>
          <a:prstGeom prst="rect">
            <a:avLst/>
          </a:prstGeom>
          <a:noFill/>
          <a:ln>
            <a:noFill/>
          </a:ln>
        </p:spPr>
      </p:pic>
      <p:pic>
        <p:nvPicPr>
          <p:cNvPr id="140" name="Google Shape;140;p38"/>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 Proprietary and confidential" showMasterSp="0">
  <p:cSld name="TITLE_1_3_1_3">
    <p:bg>
      <p:bgPr>
        <a:solidFill>
          <a:schemeClr val="dk1"/>
        </a:solidFill>
      </p:bgPr>
    </p:bg>
    <p:spTree>
      <p:nvGrpSpPr>
        <p:cNvPr id="141" name="Shape 141"/>
        <p:cNvGrpSpPr/>
        <p:nvPr/>
      </p:nvGrpSpPr>
      <p:grpSpPr>
        <a:xfrm>
          <a:off x="0" y="0"/>
          <a:ext cx="0" cy="0"/>
          <a:chOff x="0" y="0"/>
          <a:chExt cx="0" cy="0"/>
        </a:xfrm>
      </p:grpSpPr>
      <p:pic>
        <p:nvPicPr>
          <p:cNvPr id="142" name="Google Shape;142;p39"/>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143" name="Google Shape;143;p39"/>
          <p:cNvPicPr preferRelativeResize="0"/>
          <p:nvPr/>
        </p:nvPicPr>
        <p:blipFill rotWithShape="1">
          <a:blip r:embed="rId3">
            <a:alphaModFix/>
          </a:blip>
          <a:srcRect b="0" l="0" r="0" t="0"/>
          <a:stretch/>
        </p:blipFill>
        <p:spPr>
          <a:xfrm>
            <a:off x="426950" y="949163"/>
            <a:ext cx="4042073" cy="1922500"/>
          </a:xfrm>
          <a:prstGeom prst="rect">
            <a:avLst/>
          </a:prstGeom>
          <a:noFill/>
          <a:ln>
            <a:noFill/>
          </a:ln>
        </p:spPr>
      </p:pic>
      <p:sp>
        <p:nvSpPr>
          <p:cNvPr id="144" name="Google Shape;144;p39"/>
          <p:cNvSpPr txBox="1"/>
          <p:nvPr/>
        </p:nvSpPr>
        <p:spPr>
          <a:xfrm>
            <a:off x="426950" y="3190675"/>
            <a:ext cx="30816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accent1"/>
                </a:solidFill>
                <a:latin typeface="Inter Tight SemiBold"/>
                <a:ea typeface="Inter Tight SemiBold"/>
                <a:cs typeface="Inter Tight SemiBold"/>
                <a:sym typeface="Inter Tight SemiBold"/>
              </a:rPr>
              <a:t>Proprietary and confidential ©2023 Sui. All rights reserved.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No part of this document may be reproduced or utilized in any form or by any means, electronic or mechanical, including photocopying, recording, or by any information storage or retrieval systems, without permission in writing from Sui.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This document is intended only for the use of the individual or entity to whom it is addressed. All recipients of this document are notified that the information contained herein includes proprietary information of Sui, and recipient may not make use of, disseminate, or in any way disclose this document or any of the enclosed information to any person other than employees of addressee to the extent necessary for consultations with authorized personnel of Sui.</a:t>
            </a:r>
            <a:endParaRPr b="0" i="0" sz="800" u="none" cap="none" strike="noStrike">
              <a:solidFill>
                <a:schemeClr val="accent1"/>
              </a:solidFill>
              <a:latin typeface="Inter Tight SemiBold"/>
              <a:ea typeface="Inter Tight SemiBold"/>
              <a:cs typeface="Inter Tight SemiBold"/>
              <a:sym typeface="Inter Tight SemiBo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Animated" showMasterSp="0">
  <p:cSld name="TITLE_1_3_1_2">
    <p:bg>
      <p:bgPr>
        <a:solidFill>
          <a:schemeClr val="dk1"/>
        </a:solidFill>
      </p:bgPr>
    </p:bg>
    <p:spTree>
      <p:nvGrpSpPr>
        <p:cNvPr id="145" name="Shape 145"/>
        <p:cNvGrpSpPr/>
        <p:nvPr/>
      </p:nvGrpSpPr>
      <p:grpSpPr>
        <a:xfrm>
          <a:off x="0" y="0"/>
          <a:ext cx="0" cy="0"/>
          <a:chOff x="0" y="0"/>
          <a:chExt cx="0" cy="0"/>
        </a:xfrm>
      </p:grpSpPr>
      <p:pic>
        <p:nvPicPr>
          <p:cNvPr id="146" name="Google Shape;146;p40"/>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47" name="Google Shape;147;p40"/>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Light" showMasterSp="0">
  <p:cSld name="TITLE_1_3_1_1">
    <p:bg>
      <p:bgPr>
        <a:solidFill>
          <a:schemeClr val="dk1"/>
        </a:solidFill>
      </p:bgPr>
    </p:bg>
    <p:spTree>
      <p:nvGrpSpPr>
        <p:cNvPr id="148" name="Shape 148"/>
        <p:cNvGrpSpPr/>
        <p:nvPr/>
      </p:nvGrpSpPr>
      <p:grpSpPr>
        <a:xfrm>
          <a:off x="0" y="0"/>
          <a:ext cx="0" cy="0"/>
          <a:chOff x="0" y="0"/>
          <a:chExt cx="0" cy="0"/>
        </a:xfrm>
      </p:grpSpPr>
      <p:pic>
        <p:nvPicPr>
          <p:cNvPr id="149" name="Google Shape;149;p41"/>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50" name="Google Shape;150;p41"/>
          <p:cNvPicPr preferRelativeResize="0"/>
          <p:nvPr/>
        </p:nvPicPr>
        <p:blipFill rotWithShape="1">
          <a:blip r:embed="rId3">
            <a:alphaModFix/>
          </a:blip>
          <a:srcRect b="0" l="0" r="0" t="0"/>
          <a:stretch/>
        </p:blipFill>
        <p:spPr>
          <a:xfrm>
            <a:off x="427251" y="1328533"/>
            <a:ext cx="4042801" cy="1922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Creative Commons " showMasterSp="0">
  <p:cSld name="TITLE_1_3_1_1_1">
    <p:bg>
      <p:bgPr>
        <a:solidFill>
          <a:schemeClr val="dk1"/>
        </a:solidFill>
      </p:bgPr>
    </p:bg>
    <p:spTree>
      <p:nvGrpSpPr>
        <p:cNvPr id="151" name="Shape 151"/>
        <p:cNvGrpSpPr/>
        <p:nvPr/>
      </p:nvGrpSpPr>
      <p:grpSpPr>
        <a:xfrm>
          <a:off x="0" y="0"/>
          <a:ext cx="0" cy="0"/>
          <a:chOff x="0" y="0"/>
          <a:chExt cx="0" cy="0"/>
        </a:xfrm>
      </p:grpSpPr>
      <p:pic>
        <p:nvPicPr>
          <p:cNvPr id="152" name="Google Shape;152;p42"/>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53" name="Google Shape;153;p42"/>
          <p:cNvPicPr preferRelativeResize="0"/>
          <p:nvPr/>
        </p:nvPicPr>
        <p:blipFill rotWithShape="1">
          <a:blip r:embed="rId3">
            <a:alphaModFix/>
          </a:blip>
          <a:srcRect b="0" l="0" r="0" t="0"/>
          <a:stretch/>
        </p:blipFill>
        <p:spPr>
          <a:xfrm>
            <a:off x="427251" y="947533"/>
            <a:ext cx="4042801" cy="1922400"/>
          </a:xfrm>
          <a:prstGeom prst="rect">
            <a:avLst/>
          </a:prstGeom>
          <a:noFill/>
          <a:ln>
            <a:noFill/>
          </a:ln>
        </p:spPr>
      </p:pic>
      <p:sp>
        <p:nvSpPr>
          <p:cNvPr id="154" name="Google Shape;154;p42"/>
          <p:cNvSpPr txBox="1"/>
          <p:nvPr/>
        </p:nvSpPr>
        <p:spPr>
          <a:xfrm>
            <a:off x="1364784" y="3336359"/>
            <a:ext cx="2820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chemeClr val="dk1"/>
                </a:solidFill>
                <a:latin typeface="Inter Tight SemiBold"/>
                <a:ea typeface="Inter Tight SemiBold"/>
                <a:cs typeface="Inter Tight SemiBold"/>
                <a:sym typeface="Inter Tight SemiBold"/>
              </a:rPr>
              <a:t>This work is licensed under a Creative Commons Attribution 4.0 International License.</a:t>
            </a:r>
            <a:endParaRPr b="0" i="0" sz="900" u="none" cap="none" strike="noStrike">
              <a:solidFill>
                <a:schemeClr val="dk1"/>
              </a:solidFill>
              <a:latin typeface="Inter Tight SemiBold"/>
              <a:ea typeface="Inter Tight SemiBold"/>
              <a:cs typeface="Inter Tight SemiBold"/>
              <a:sym typeface="Inter Tight SemiBold"/>
            </a:endParaRPr>
          </a:p>
        </p:txBody>
      </p:sp>
      <p:pic>
        <p:nvPicPr>
          <p:cNvPr id="155" name="Google Shape;155;p42"/>
          <p:cNvPicPr preferRelativeResize="0"/>
          <p:nvPr/>
        </p:nvPicPr>
        <p:blipFill rotWithShape="1">
          <a:blip r:embed="rId4">
            <a:alphaModFix/>
          </a:blip>
          <a:srcRect b="31883" l="0" r="59083" t="0"/>
          <a:stretch/>
        </p:blipFill>
        <p:spPr>
          <a:xfrm>
            <a:off x="562750" y="3386575"/>
            <a:ext cx="911951" cy="382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nimated Light Blue" showMasterSp="0">
  <p:cSld name="TITLE_1_2">
    <p:spTree>
      <p:nvGrpSpPr>
        <p:cNvPr id="156" name="Shape 156"/>
        <p:cNvGrpSpPr/>
        <p:nvPr/>
      </p:nvGrpSpPr>
      <p:grpSpPr>
        <a:xfrm>
          <a:off x="0" y="0"/>
          <a:ext cx="0" cy="0"/>
          <a:chOff x="0" y="0"/>
          <a:chExt cx="0" cy="0"/>
        </a:xfrm>
      </p:grpSpPr>
      <p:pic>
        <p:nvPicPr>
          <p:cNvPr id="157" name="Google Shape;157;p43"/>
          <p:cNvPicPr preferRelativeResize="0"/>
          <p:nvPr/>
        </p:nvPicPr>
        <p:blipFill rotWithShape="1">
          <a:blip r:embed="rId2">
            <a:alphaModFix/>
          </a:blip>
          <a:srcRect b="0" l="0" r="0" t="0"/>
          <a:stretch/>
        </p:blipFill>
        <p:spPr>
          <a:xfrm>
            <a:off x="1" y="0"/>
            <a:ext cx="9144000" cy="5148000"/>
          </a:xfrm>
          <a:prstGeom prst="rect">
            <a:avLst/>
          </a:prstGeom>
          <a:noFill/>
          <a:ln>
            <a:noFill/>
          </a:ln>
        </p:spPr>
      </p:pic>
      <p:sp>
        <p:nvSpPr>
          <p:cNvPr id="158" name="Google Shape;158;p43"/>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59" name="Google Shape;159;p43"/>
          <p:cNvSpPr txBox="1"/>
          <p:nvPr>
            <p:ph idx="1" type="subTitle"/>
          </p:nvPr>
        </p:nvSpPr>
        <p:spPr>
          <a:xfrm>
            <a:off x="587625" y="3187975"/>
            <a:ext cx="3961200" cy="7581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90000"/>
              </a:lnSpc>
              <a:spcBef>
                <a:spcPts val="0"/>
              </a:spcBef>
              <a:spcAft>
                <a:spcPts val="0"/>
              </a:spcAft>
              <a:buClr>
                <a:schemeClr val="dk2"/>
              </a:buClr>
              <a:buSzPts val="1800"/>
              <a:buNone/>
              <a:defRPr sz="1800">
                <a:solidFill>
                  <a:schemeClr val="dk2"/>
                </a:solidFill>
              </a:defRPr>
            </a:lvl2pPr>
            <a:lvl3pPr lvl="2" algn="r">
              <a:lnSpc>
                <a:spcPct val="90000"/>
              </a:lnSpc>
              <a:spcBef>
                <a:spcPts val="0"/>
              </a:spcBef>
              <a:spcAft>
                <a:spcPts val="0"/>
              </a:spcAft>
              <a:buClr>
                <a:schemeClr val="dk2"/>
              </a:buClr>
              <a:buSzPts val="1700"/>
              <a:buNone/>
              <a:defRPr sz="1700">
                <a:solidFill>
                  <a:schemeClr val="dk2"/>
                </a:solidFill>
              </a:defRPr>
            </a:lvl3pPr>
            <a:lvl4pPr lvl="3" algn="r">
              <a:lnSpc>
                <a:spcPct val="90000"/>
              </a:lnSpc>
              <a:spcBef>
                <a:spcPts val="0"/>
              </a:spcBef>
              <a:spcAft>
                <a:spcPts val="0"/>
              </a:spcAft>
              <a:buClr>
                <a:schemeClr val="dk2"/>
              </a:buClr>
              <a:buSzPts val="1500"/>
              <a:buNone/>
              <a:defRPr sz="1500">
                <a:solidFill>
                  <a:schemeClr val="dk2"/>
                </a:solidFill>
              </a:defRPr>
            </a:lvl4pPr>
            <a:lvl5pPr lvl="4" algn="r">
              <a:lnSpc>
                <a:spcPct val="90000"/>
              </a:lnSpc>
              <a:spcBef>
                <a:spcPts val="0"/>
              </a:spcBef>
              <a:spcAft>
                <a:spcPts val="0"/>
              </a:spcAft>
              <a:buClr>
                <a:schemeClr val="dk2"/>
              </a:buClr>
              <a:buSzPts val="1500"/>
              <a:buNone/>
              <a:defRPr sz="1500">
                <a:solidFill>
                  <a:schemeClr val="dk2"/>
                </a:solidFill>
              </a:defRPr>
            </a:lvl5pPr>
            <a:lvl6pPr lvl="5" algn="r">
              <a:lnSpc>
                <a:spcPct val="90000"/>
              </a:lnSpc>
              <a:spcBef>
                <a:spcPts val="0"/>
              </a:spcBef>
              <a:spcAft>
                <a:spcPts val="0"/>
              </a:spcAft>
              <a:buClr>
                <a:schemeClr val="dk2"/>
              </a:buClr>
              <a:buSzPts val="1500"/>
              <a:buNone/>
              <a:defRPr sz="1500">
                <a:solidFill>
                  <a:schemeClr val="dk2"/>
                </a:solidFill>
              </a:defRPr>
            </a:lvl6pPr>
            <a:lvl7pPr lvl="6" algn="r">
              <a:lnSpc>
                <a:spcPct val="90000"/>
              </a:lnSpc>
              <a:spcBef>
                <a:spcPts val="0"/>
              </a:spcBef>
              <a:spcAft>
                <a:spcPts val="0"/>
              </a:spcAft>
              <a:buClr>
                <a:schemeClr val="dk2"/>
              </a:buClr>
              <a:buSzPts val="1500"/>
              <a:buNone/>
              <a:defRPr sz="1500">
                <a:solidFill>
                  <a:schemeClr val="dk2"/>
                </a:solidFill>
              </a:defRPr>
            </a:lvl7pPr>
            <a:lvl8pPr lvl="7" algn="r">
              <a:lnSpc>
                <a:spcPct val="90000"/>
              </a:lnSpc>
              <a:spcBef>
                <a:spcPts val="0"/>
              </a:spcBef>
              <a:spcAft>
                <a:spcPts val="0"/>
              </a:spcAft>
              <a:buClr>
                <a:schemeClr val="dk2"/>
              </a:buClr>
              <a:buSzPts val="1500"/>
              <a:buNone/>
              <a:defRPr sz="1500">
                <a:solidFill>
                  <a:schemeClr val="dk2"/>
                </a:solidFill>
              </a:defRPr>
            </a:lvl8pPr>
            <a:lvl9pPr lvl="8" algn="r">
              <a:lnSpc>
                <a:spcPct val="90000"/>
              </a:lnSpc>
              <a:spcBef>
                <a:spcPts val="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160" name="Shape 160"/>
        <p:cNvGrpSpPr/>
        <p:nvPr/>
      </p:nvGrpSpPr>
      <p:grpSpPr>
        <a:xfrm>
          <a:off x="0" y="0"/>
          <a:ext cx="0" cy="0"/>
          <a:chOff x="0" y="0"/>
          <a:chExt cx="0" cy="0"/>
        </a:xfrm>
      </p:grpSpPr>
      <p:pic>
        <p:nvPicPr>
          <p:cNvPr id="161" name="Google Shape;161;p44"/>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62" name="Google Shape;162;p44"/>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63" name="Google Shape;163;p44"/>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Animated" showMasterSp="0">
  <p:cSld name="TITLE_1_2_2">
    <p:spTree>
      <p:nvGrpSpPr>
        <p:cNvPr id="164" name="Shape 164"/>
        <p:cNvGrpSpPr/>
        <p:nvPr/>
      </p:nvGrpSpPr>
      <p:grpSpPr>
        <a:xfrm>
          <a:off x="0" y="0"/>
          <a:ext cx="0" cy="0"/>
          <a:chOff x="0" y="0"/>
          <a:chExt cx="0" cy="0"/>
        </a:xfrm>
      </p:grpSpPr>
      <p:pic>
        <p:nvPicPr>
          <p:cNvPr id="165" name="Google Shape;165;p45"/>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66" name="Google Shape;166;p4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67" name="Google Shape;167;p45"/>
          <p:cNvSpPr txBox="1"/>
          <p:nvPr>
            <p:ph idx="1" type="subTitle"/>
          </p:nvPr>
        </p:nvSpPr>
        <p:spPr>
          <a:xfrm>
            <a:off x="586650" y="3187975"/>
            <a:ext cx="3961200" cy="8289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accent1"/>
              </a:buClr>
              <a:buSzPts val="1800"/>
              <a:buNone/>
              <a:defRPr>
                <a:solidFill>
                  <a:schemeClr val="accent1"/>
                </a:solidFill>
              </a:defRPr>
            </a:lvl1pPr>
            <a:lvl2pPr lvl="1" algn="r">
              <a:lnSpc>
                <a:spcPct val="114000"/>
              </a:lnSpc>
              <a:spcBef>
                <a:spcPts val="200"/>
              </a:spcBef>
              <a:spcAft>
                <a:spcPts val="0"/>
              </a:spcAft>
              <a:buClr>
                <a:schemeClr val="lt1"/>
              </a:buClr>
              <a:buSzPts val="1400"/>
              <a:buNone/>
              <a:defRPr>
                <a:solidFill>
                  <a:schemeClr val="lt1"/>
                </a:solidFill>
              </a:defRPr>
            </a:lvl2pPr>
            <a:lvl3pPr lvl="2" algn="r">
              <a:lnSpc>
                <a:spcPct val="114000"/>
              </a:lnSpc>
              <a:spcBef>
                <a:spcPts val="1200"/>
              </a:spcBef>
              <a:spcAft>
                <a:spcPts val="0"/>
              </a:spcAft>
              <a:buClr>
                <a:schemeClr val="lt1"/>
              </a:buClr>
              <a:buSzPts val="1800"/>
              <a:buNone/>
              <a:defRPr>
                <a:solidFill>
                  <a:schemeClr val="lt1"/>
                </a:solidFill>
              </a:defRPr>
            </a:lvl3pPr>
            <a:lvl4pPr lvl="3" algn="r">
              <a:lnSpc>
                <a:spcPct val="114000"/>
              </a:lnSpc>
              <a:spcBef>
                <a:spcPts val="1200"/>
              </a:spcBef>
              <a:spcAft>
                <a:spcPts val="0"/>
              </a:spcAft>
              <a:buClr>
                <a:schemeClr val="lt1"/>
              </a:buClr>
              <a:buSzPts val="1800"/>
              <a:buNone/>
              <a:defRPr>
                <a:solidFill>
                  <a:schemeClr val="lt1"/>
                </a:solidFill>
              </a:defRPr>
            </a:lvl4pPr>
            <a:lvl5pPr lvl="4" algn="r">
              <a:lnSpc>
                <a:spcPct val="114000"/>
              </a:lnSpc>
              <a:spcBef>
                <a:spcPts val="200"/>
              </a:spcBef>
              <a:spcAft>
                <a:spcPts val="0"/>
              </a:spcAft>
              <a:buClr>
                <a:schemeClr val="lt1"/>
              </a:buClr>
              <a:buSzPts val="1800"/>
              <a:buNone/>
              <a:defRPr>
                <a:solidFill>
                  <a:schemeClr val="lt1"/>
                </a:solidFill>
              </a:defRPr>
            </a:lvl5pPr>
            <a:lvl6pPr lvl="5" algn="r">
              <a:lnSpc>
                <a:spcPct val="90000"/>
              </a:lnSpc>
              <a:spcBef>
                <a:spcPts val="400"/>
              </a:spcBef>
              <a:spcAft>
                <a:spcPts val="0"/>
              </a:spcAft>
              <a:buClr>
                <a:schemeClr val="lt1"/>
              </a:buClr>
              <a:buSzPts val="1800"/>
              <a:buNone/>
              <a:defRPr>
                <a:solidFill>
                  <a:schemeClr val="lt1"/>
                </a:solidFill>
              </a:defRPr>
            </a:lvl6pPr>
            <a:lvl7pPr lvl="6" algn="r">
              <a:lnSpc>
                <a:spcPct val="90000"/>
              </a:lnSpc>
              <a:spcBef>
                <a:spcPts val="400"/>
              </a:spcBef>
              <a:spcAft>
                <a:spcPts val="0"/>
              </a:spcAft>
              <a:buClr>
                <a:schemeClr val="lt1"/>
              </a:buClr>
              <a:buSzPts val="1800"/>
              <a:buNone/>
              <a:defRPr>
                <a:solidFill>
                  <a:schemeClr val="lt1"/>
                </a:solidFill>
              </a:defRPr>
            </a:lvl7pPr>
            <a:lvl8pPr lvl="7" algn="r">
              <a:lnSpc>
                <a:spcPct val="90000"/>
              </a:lnSpc>
              <a:spcBef>
                <a:spcPts val="400"/>
              </a:spcBef>
              <a:spcAft>
                <a:spcPts val="0"/>
              </a:spcAft>
              <a:buClr>
                <a:schemeClr val="lt1"/>
              </a:buClr>
              <a:buSzPts val="1800"/>
              <a:buNone/>
              <a:defRPr>
                <a:solidFill>
                  <a:schemeClr val="lt1"/>
                </a:solidFill>
              </a:defRPr>
            </a:lvl8pPr>
            <a:lvl9pPr lvl="8"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168" name="Shape 168"/>
        <p:cNvGrpSpPr/>
        <p:nvPr/>
      </p:nvGrpSpPr>
      <p:grpSpPr>
        <a:xfrm>
          <a:off x="0" y="0"/>
          <a:ext cx="0" cy="0"/>
          <a:chOff x="0" y="0"/>
          <a:chExt cx="0" cy="0"/>
        </a:xfrm>
      </p:grpSpPr>
      <p:pic>
        <p:nvPicPr>
          <p:cNvPr id="169" name="Google Shape;169;p46"/>
          <p:cNvPicPr preferRelativeResize="0"/>
          <p:nvPr/>
        </p:nvPicPr>
        <p:blipFill rotWithShape="1">
          <a:blip r:embed="rId2">
            <a:alphaModFix/>
          </a:blip>
          <a:srcRect b="585" l="0" r="0" t="0"/>
          <a:stretch/>
        </p:blipFill>
        <p:spPr>
          <a:xfrm>
            <a:off x="0" y="0"/>
            <a:ext cx="9144001" cy="5148000"/>
          </a:xfrm>
          <a:prstGeom prst="rect">
            <a:avLst/>
          </a:prstGeom>
          <a:noFill/>
          <a:ln>
            <a:noFill/>
          </a:ln>
        </p:spPr>
      </p:pic>
      <p:sp>
        <p:nvSpPr>
          <p:cNvPr id="170" name="Google Shape;170;p46"/>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71" name="Google Shape;171;p46"/>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accent1"/>
              </a:buClr>
              <a:buSzPts val="1800"/>
              <a:buNone/>
              <a:defRPr>
                <a:solidFill>
                  <a:schemeClr val="accent1"/>
                </a:solidFill>
              </a:defRPr>
            </a:lvl1pPr>
            <a:lvl2pPr lvl="1" algn="r">
              <a:lnSpc>
                <a:spcPct val="114000"/>
              </a:lnSpc>
              <a:spcBef>
                <a:spcPts val="200"/>
              </a:spcBef>
              <a:spcAft>
                <a:spcPts val="0"/>
              </a:spcAft>
              <a:buClr>
                <a:schemeClr val="lt1"/>
              </a:buClr>
              <a:buSzPts val="1400"/>
              <a:buNone/>
              <a:defRPr>
                <a:solidFill>
                  <a:schemeClr val="lt1"/>
                </a:solidFill>
              </a:defRPr>
            </a:lvl2pPr>
            <a:lvl3pPr lvl="2" algn="r">
              <a:lnSpc>
                <a:spcPct val="114000"/>
              </a:lnSpc>
              <a:spcBef>
                <a:spcPts val="1200"/>
              </a:spcBef>
              <a:spcAft>
                <a:spcPts val="0"/>
              </a:spcAft>
              <a:buClr>
                <a:schemeClr val="lt1"/>
              </a:buClr>
              <a:buSzPts val="1800"/>
              <a:buNone/>
              <a:defRPr>
                <a:solidFill>
                  <a:schemeClr val="lt1"/>
                </a:solidFill>
              </a:defRPr>
            </a:lvl3pPr>
            <a:lvl4pPr lvl="3" algn="r">
              <a:lnSpc>
                <a:spcPct val="114000"/>
              </a:lnSpc>
              <a:spcBef>
                <a:spcPts val="1200"/>
              </a:spcBef>
              <a:spcAft>
                <a:spcPts val="0"/>
              </a:spcAft>
              <a:buClr>
                <a:schemeClr val="lt1"/>
              </a:buClr>
              <a:buSzPts val="1800"/>
              <a:buNone/>
              <a:defRPr>
                <a:solidFill>
                  <a:schemeClr val="lt1"/>
                </a:solidFill>
              </a:defRPr>
            </a:lvl4pPr>
            <a:lvl5pPr lvl="4" algn="r">
              <a:lnSpc>
                <a:spcPct val="114000"/>
              </a:lnSpc>
              <a:spcBef>
                <a:spcPts val="200"/>
              </a:spcBef>
              <a:spcAft>
                <a:spcPts val="0"/>
              </a:spcAft>
              <a:buClr>
                <a:schemeClr val="lt1"/>
              </a:buClr>
              <a:buSzPts val="1800"/>
              <a:buNone/>
              <a:defRPr>
                <a:solidFill>
                  <a:schemeClr val="lt1"/>
                </a:solidFill>
              </a:defRPr>
            </a:lvl5pPr>
            <a:lvl6pPr lvl="5" algn="r">
              <a:lnSpc>
                <a:spcPct val="90000"/>
              </a:lnSpc>
              <a:spcBef>
                <a:spcPts val="400"/>
              </a:spcBef>
              <a:spcAft>
                <a:spcPts val="0"/>
              </a:spcAft>
              <a:buClr>
                <a:schemeClr val="lt1"/>
              </a:buClr>
              <a:buSzPts val="1800"/>
              <a:buNone/>
              <a:defRPr>
                <a:solidFill>
                  <a:schemeClr val="lt1"/>
                </a:solidFill>
              </a:defRPr>
            </a:lvl6pPr>
            <a:lvl7pPr lvl="6" algn="r">
              <a:lnSpc>
                <a:spcPct val="90000"/>
              </a:lnSpc>
              <a:spcBef>
                <a:spcPts val="400"/>
              </a:spcBef>
              <a:spcAft>
                <a:spcPts val="0"/>
              </a:spcAft>
              <a:buClr>
                <a:schemeClr val="lt1"/>
              </a:buClr>
              <a:buSzPts val="1800"/>
              <a:buNone/>
              <a:defRPr>
                <a:solidFill>
                  <a:schemeClr val="lt1"/>
                </a:solidFill>
              </a:defRPr>
            </a:lvl7pPr>
            <a:lvl8pPr lvl="7" algn="r">
              <a:lnSpc>
                <a:spcPct val="90000"/>
              </a:lnSpc>
              <a:spcBef>
                <a:spcPts val="400"/>
              </a:spcBef>
              <a:spcAft>
                <a:spcPts val="0"/>
              </a:spcAft>
              <a:buClr>
                <a:schemeClr val="lt1"/>
              </a:buClr>
              <a:buSzPts val="1800"/>
              <a:buNone/>
              <a:defRPr>
                <a:solidFill>
                  <a:schemeClr val="lt1"/>
                </a:solidFill>
              </a:defRPr>
            </a:lvl8pPr>
            <a:lvl9pPr lvl="8"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Animated" showMasterSp="0">
  <p:cSld name="TITLE_1_2_2_1">
    <p:spTree>
      <p:nvGrpSpPr>
        <p:cNvPr id="172" name="Shape 172"/>
        <p:cNvGrpSpPr/>
        <p:nvPr/>
      </p:nvGrpSpPr>
      <p:grpSpPr>
        <a:xfrm>
          <a:off x="0" y="0"/>
          <a:ext cx="0" cy="0"/>
          <a:chOff x="0" y="0"/>
          <a:chExt cx="0" cy="0"/>
        </a:xfrm>
      </p:grpSpPr>
      <p:pic>
        <p:nvPicPr>
          <p:cNvPr id="173" name="Google Shape;173;p47"/>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74" name="Google Shape;174;p47"/>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75" name="Google Shape;175;p47"/>
          <p:cNvSpPr txBox="1"/>
          <p:nvPr>
            <p:ph idx="1" type="subTitle"/>
          </p:nvPr>
        </p:nvSpPr>
        <p:spPr>
          <a:xfrm>
            <a:off x="586650" y="3187975"/>
            <a:ext cx="3961200" cy="8343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SzPts val="1400"/>
              <a:buNone/>
              <a:defRPr/>
            </a:lvl2pPr>
            <a:lvl3pPr lvl="2" algn="r">
              <a:lnSpc>
                <a:spcPct val="114000"/>
              </a:lnSpc>
              <a:spcBef>
                <a:spcPts val="1200"/>
              </a:spcBef>
              <a:spcAft>
                <a:spcPts val="0"/>
              </a:spcAft>
              <a:buSzPts val="1800"/>
              <a:buNone/>
              <a:defRPr/>
            </a:lvl3pPr>
            <a:lvl4pPr lvl="3" algn="r">
              <a:lnSpc>
                <a:spcPct val="114000"/>
              </a:lnSpc>
              <a:spcBef>
                <a:spcPts val="1200"/>
              </a:spcBef>
              <a:spcAft>
                <a:spcPts val="0"/>
              </a:spcAft>
              <a:buSzPts val="1800"/>
              <a:buNone/>
              <a:defRPr/>
            </a:lvl4pPr>
            <a:lvl5pPr lvl="4" algn="r">
              <a:lnSpc>
                <a:spcPct val="114000"/>
              </a:lnSpc>
              <a:spcBef>
                <a:spcPts val="200"/>
              </a:spcBef>
              <a:spcAft>
                <a:spcPts val="0"/>
              </a:spcAft>
              <a:buSzPts val="1800"/>
              <a:buNone/>
              <a:defRPr/>
            </a:lvl5pPr>
            <a:lvl6pPr lvl="5" algn="r">
              <a:lnSpc>
                <a:spcPct val="90000"/>
              </a:lnSpc>
              <a:spcBef>
                <a:spcPts val="400"/>
              </a:spcBef>
              <a:spcAft>
                <a:spcPts val="0"/>
              </a:spcAft>
              <a:buSzPts val="1800"/>
              <a:buNone/>
              <a:defRPr/>
            </a:lvl6pPr>
            <a:lvl7pPr lvl="6" algn="r">
              <a:lnSpc>
                <a:spcPct val="90000"/>
              </a:lnSpc>
              <a:spcBef>
                <a:spcPts val="400"/>
              </a:spcBef>
              <a:spcAft>
                <a:spcPts val="0"/>
              </a:spcAft>
              <a:buSzPts val="1800"/>
              <a:buNone/>
              <a:defRPr/>
            </a:lvl7pPr>
            <a:lvl8pPr lvl="7" algn="r">
              <a:lnSpc>
                <a:spcPct val="90000"/>
              </a:lnSpc>
              <a:spcBef>
                <a:spcPts val="400"/>
              </a:spcBef>
              <a:spcAft>
                <a:spcPts val="0"/>
              </a:spcAft>
              <a:buSzPts val="1800"/>
              <a:buNone/>
              <a:defRPr/>
            </a:lvl8pPr>
            <a:lvl9pPr lvl="8" algn="r">
              <a:lnSpc>
                <a:spcPct val="90000"/>
              </a:lnSpc>
              <a:spcBef>
                <a:spcPts val="400"/>
              </a:spcBef>
              <a:spcAft>
                <a:spcPts val="0"/>
              </a:spcAft>
              <a:buSzPts val="1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Static" showMasterSp="0">
  <p:cSld name="TITLE_1_2_2_1_1">
    <p:spTree>
      <p:nvGrpSpPr>
        <p:cNvPr id="176" name="Shape 176"/>
        <p:cNvGrpSpPr/>
        <p:nvPr/>
      </p:nvGrpSpPr>
      <p:grpSpPr>
        <a:xfrm>
          <a:off x="0" y="0"/>
          <a:ext cx="0" cy="0"/>
          <a:chOff x="0" y="0"/>
          <a:chExt cx="0" cy="0"/>
        </a:xfrm>
      </p:grpSpPr>
      <p:pic>
        <p:nvPicPr>
          <p:cNvPr id="177" name="Google Shape;177;p48"/>
          <p:cNvPicPr preferRelativeResize="0"/>
          <p:nvPr/>
        </p:nvPicPr>
        <p:blipFill rotWithShape="1">
          <a:blip r:embed="rId2">
            <a:alphaModFix/>
          </a:blip>
          <a:srcRect b="0" l="0" r="0" t="0"/>
          <a:stretch/>
        </p:blipFill>
        <p:spPr>
          <a:xfrm>
            <a:off x="11" y="0"/>
            <a:ext cx="9144000" cy="5148001"/>
          </a:xfrm>
          <a:prstGeom prst="rect">
            <a:avLst/>
          </a:prstGeom>
          <a:noFill/>
          <a:ln>
            <a:noFill/>
          </a:ln>
        </p:spPr>
      </p:pic>
      <p:sp>
        <p:nvSpPr>
          <p:cNvPr id="178" name="Google Shape;178;p48"/>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79" name="Google Shape;179;p48"/>
          <p:cNvSpPr txBox="1"/>
          <p:nvPr>
            <p:ph idx="1" type="subTitle"/>
          </p:nvPr>
        </p:nvSpPr>
        <p:spPr>
          <a:xfrm>
            <a:off x="586650" y="3187975"/>
            <a:ext cx="3961200" cy="926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SzPts val="1400"/>
              <a:buNone/>
              <a:defRPr/>
            </a:lvl2pPr>
            <a:lvl3pPr lvl="2" algn="r">
              <a:lnSpc>
                <a:spcPct val="114000"/>
              </a:lnSpc>
              <a:spcBef>
                <a:spcPts val="1200"/>
              </a:spcBef>
              <a:spcAft>
                <a:spcPts val="0"/>
              </a:spcAft>
              <a:buSzPts val="1800"/>
              <a:buNone/>
              <a:defRPr/>
            </a:lvl3pPr>
            <a:lvl4pPr lvl="3" algn="r">
              <a:lnSpc>
                <a:spcPct val="114000"/>
              </a:lnSpc>
              <a:spcBef>
                <a:spcPts val="1200"/>
              </a:spcBef>
              <a:spcAft>
                <a:spcPts val="0"/>
              </a:spcAft>
              <a:buSzPts val="1800"/>
              <a:buNone/>
              <a:defRPr/>
            </a:lvl4pPr>
            <a:lvl5pPr lvl="4" algn="r">
              <a:lnSpc>
                <a:spcPct val="114000"/>
              </a:lnSpc>
              <a:spcBef>
                <a:spcPts val="200"/>
              </a:spcBef>
              <a:spcAft>
                <a:spcPts val="0"/>
              </a:spcAft>
              <a:buSzPts val="1800"/>
              <a:buNone/>
              <a:defRPr/>
            </a:lvl5pPr>
            <a:lvl6pPr lvl="5" algn="r">
              <a:lnSpc>
                <a:spcPct val="90000"/>
              </a:lnSpc>
              <a:spcBef>
                <a:spcPts val="400"/>
              </a:spcBef>
              <a:spcAft>
                <a:spcPts val="0"/>
              </a:spcAft>
              <a:buSzPts val="1800"/>
              <a:buNone/>
              <a:defRPr/>
            </a:lvl6pPr>
            <a:lvl7pPr lvl="6" algn="r">
              <a:lnSpc>
                <a:spcPct val="90000"/>
              </a:lnSpc>
              <a:spcBef>
                <a:spcPts val="400"/>
              </a:spcBef>
              <a:spcAft>
                <a:spcPts val="0"/>
              </a:spcAft>
              <a:buSzPts val="1800"/>
              <a:buNone/>
              <a:defRPr/>
            </a:lvl7pPr>
            <a:lvl8pPr lvl="7" algn="r">
              <a:lnSpc>
                <a:spcPct val="90000"/>
              </a:lnSpc>
              <a:spcBef>
                <a:spcPts val="400"/>
              </a:spcBef>
              <a:spcAft>
                <a:spcPts val="0"/>
              </a:spcAft>
              <a:buSzPts val="1800"/>
              <a:buNone/>
              <a:defRPr/>
            </a:lvl8pPr>
            <a:lvl9pPr lvl="8" algn="r">
              <a:lnSpc>
                <a:spcPct val="90000"/>
              </a:lnSpc>
              <a:spcBef>
                <a:spcPts val="400"/>
              </a:spcBef>
              <a:spcAft>
                <a:spcPts val="0"/>
              </a:spcAft>
              <a:buSzPts val="1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showMasterSp="0">
  <p:cSld name="TITLE_1_1">
    <p:spTree>
      <p:nvGrpSpPr>
        <p:cNvPr id="180" name="Shape 180"/>
        <p:cNvGrpSpPr/>
        <p:nvPr/>
      </p:nvGrpSpPr>
      <p:grpSpPr>
        <a:xfrm>
          <a:off x="0" y="0"/>
          <a:ext cx="0" cy="0"/>
          <a:chOff x="0" y="0"/>
          <a:chExt cx="0" cy="0"/>
        </a:xfrm>
      </p:grpSpPr>
      <p:sp>
        <p:nvSpPr>
          <p:cNvPr id="181" name="Google Shape;181;p49"/>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5"/>
              </a:buClr>
              <a:buSzPts val="6000"/>
              <a:buNone/>
              <a:defRPr sz="6000">
                <a:solidFill>
                  <a:schemeClr val="accent5"/>
                </a:solidFill>
              </a:defRPr>
            </a:lvl1pPr>
            <a:lvl2pPr lvl="1"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9pPr>
          </a:lstStyle>
          <a:p/>
        </p:txBody>
      </p:sp>
      <p:sp>
        <p:nvSpPr>
          <p:cNvPr id="182" name="Google Shape;182;p49"/>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600"/>
              </a:spcBef>
              <a:spcAft>
                <a:spcPts val="0"/>
              </a:spcAft>
              <a:buSzPts val="1800"/>
              <a:buChar char="•"/>
              <a:defRPr/>
            </a:lvl1pPr>
            <a:lvl2pPr indent="-317500" lvl="1" marL="914400" algn="l">
              <a:lnSpc>
                <a:spcPct val="200000"/>
              </a:lnSpc>
              <a:spcBef>
                <a:spcPts val="1200"/>
              </a:spcBef>
              <a:spcAft>
                <a:spcPts val="0"/>
              </a:spcAft>
              <a:buSzPts val="1400"/>
              <a:buChar char="•"/>
              <a:defRPr/>
            </a:lvl2pPr>
            <a:lvl3pPr indent="-342900" lvl="2" marL="1371600" algn="l">
              <a:lnSpc>
                <a:spcPct val="200000"/>
              </a:lnSpc>
              <a:spcBef>
                <a:spcPts val="1200"/>
              </a:spcBef>
              <a:spcAft>
                <a:spcPts val="0"/>
              </a:spcAft>
              <a:buSzPts val="1800"/>
              <a:buChar char="•"/>
              <a:defRPr/>
            </a:lvl3pPr>
            <a:lvl4pPr indent="-342900" lvl="3" marL="1828800" algn="l">
              <a:lnSpc>
                <a:spcPct val="200000"/>
              </a:lnSpc>
              <a:spcBef>
                <a:spcPts val="1200"/>
              </a:spcBef>
              <a:spcAft>
                <a:spcPts val="0"/>
              </a:spcAft>
              <a:buSzPts val="1800"/>
              <a:buChar char="•"/>
              <a:defRPr/>
            </a:lvl4pPr>
            <a:lvl5pPr indent="-342900" lvl="4" marL="2286000" algn="l">
              <a:lnSpc>
                <a:spcPct val="200000"/>
              </a:lnSpc>
              <a:spcBef>
                <a:spcPts val="200"/>
              </a:spcBef>
              <a:spcAft>
                <a:spcPts val="0"/>
              </a:spcAft>
              <a:buSzPts val="1800"/>
              <a:buChar char="•"/>
              <a:defRPr/>
            </a:lvl5pPr>
            <a:lvl6pPr indent="-342900" lvl="5" marL="2743200" algn="l">
              <a:lnSpc>
                <a:spcPct val="200000"/>
              </a:lnSpc>
              <a:spcBef>
                <a:spcPts val="400"/>
              </a:spcBef>
              <a:spcAft>
                <a:spcPts val="0"/>
              </a:spcAft>
              <a:buSzPts val="1800"/>
              <a:buChar char="•"/>
              <a:defRPr/>
            </a:lvl6pPr>
            <a:lvl7pPr indent="-342900" lvl="6" marL="3200400" algn="l">
              <a:lnSpc>
                <a:spcPct val="200000"/>
              </a:lnSpc>
              <a:spcBef>
                <a:spcPts val="400"/>
              </a:spcBef>
              <a:spcAft>
                <a:spcPts val="0"/>
              </a:spcAft>
              <a:buSzPts val="1800"/>
              <a:buChar char="•"/>
              <a:defRPr/>
            </a:lvl7pPr>
            <a:lvl8pPr indent="-342900" lvl="7" marL="3657600" algn="l">
              <a:lnSpc>
                <a:spcPct val="200000"/>
              </a:lnSpc>
              <a:spcBef>
                <a:spcPts val="400"/>
              </a:spcBef>
              <a:spcAft>
                <a:spcPts val="0"/>
              </a:spcAft>
              <a:buSzPts val="1800"/>
              <a:buChar char="•"/>
              <a:defRPr/>
            </a:lvl8pPr>
            <a:lvl9pPr indent="-342900" lvl="8" marL="4114800" algn="l">
              <a:lnSpc>
                <a:spcPct val="200000"/>
              </a:lnSpc>
              <a:spcBef>
                <a:spcPts val="400"/>
              </a:spcBef>
              <a:spcAft>
                <a:spcPts val="0"/>
              </a:spcAft>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White with Blue Orb" showMasterSp="0">
  <p:cSld name="TITLE_1_1_4">
    <p:spTree>
      <p:nvGrpSpPr>
        <p:cNvPr id="183" name="Shape 183"/>
        <p:cNvGrpSpPr/>
        <p:nvPr/>
      </p:nvGrpSpPr>
      <p:grpSpPr>
        <a:xfrm>
          <a:off x="0" y="0"/>
          <a:ext cx="0" cy="0"/>
          <a:chOff x="0" y="0"/>
          <a:chExt cx="0" cy="0"/>
        </a:xfrm>
      </p:grpSpPr>
      <p:pic>
        <p:nvPicPr>
          <p:cNvPr descr="A picture containing glass, container&#10;&#10;Description automatically generated" id="184" name="Google Shape;184;p50"/>
          <p:cNvPicPr preferRelativeResize="0"/>
          <p:nvPr/>
        </p:nvPicPr>
        <p:blipFill rotWithShape="1">
          <a:blip r:embed="rId2">
            <a:alphaModFix amt="65000"/>
          </a:blip>
          <a:srcRect b="0" l="0" r="0" t="0"/>
          <a:stretch/>
        </p:blipFill>
        <p:spPr>
          <a:xfrm>
            <a:off x="0" y="0"/>
            <a:ext cx="4274701" cy="3433977"/>
          </a:xfrm>
          <a:prstGeom prst="rect">
            <a:avLst/>
          </a:prstGeom>
          <a:noFill/>
          <a:ln>
            <a:noFill/>
          </a:ln>
        </p:spPr>
      </p:pic>
      <p:sp>
        <p:nvSpPr>
          <p:cNvPr id="185" name="Google Shape;185;p50"/>
          <p:cNvSpPr txBox="1"/>
          <p:nvPr>
            <p:ph type="ctrTitle"/>
          </p:nvPr>
        </p:nvSpPr>
        <p:spPr>
          <a:xfrm>
            <a:off x="3850000" y="1180200"/>
            <a:ext cx="49791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4800"/>
              <a:buNone/>
              <a:defRPr sz="4800"/>
            </a:lvl1pPr>
            <a:lvl2pPr lvl="1"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Blue" showMasterSp="0">
  <p:cSld name="TITLE_1_1_3">
    <p:bg>
      <p:bgPr>
        <a:solidFill>
          <a:schemeClr val="dk2"/>
        </a:solidFill>
      </p:bgPr>
    </p:bg>
    <p:spTree>
      <p:nvGrpSpPr>
        <p:cNvPr id="186" name="Shape 186"/>
        <p:cNvGrpSpPr/>
        <p:nvPr/>
      </p:nvGrpSpPr>
      <p:grpSpPr>
        <a:xfrm>
          <a:off x="0" y="0"/>
          <a:ext cx="0" cy="0"/>
          <a:chOff x="0" y="0"/>
          <a:chExt cx="0" cy="0"/>
        </a:xfrm>
      </p:grpSpPr>
      <p:sp>
        <p:nvSpPr>
          <p:cNvPr id="187" name="Google Shape;187;p51"/>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600"/>
              </a:spcBef>
              <a:spcAft>
                <a:spcPts val="0"/>
              </a:spcAft>
              <a:buSzPts val="1800"/>
              <a:buChar char="•"/>
              <a:defRPr/>
            </a:lvl1pPr>
            <a:lvl2pPr indent="-317500" lvl="1" marL="914400" algn="l">
              <a:lnSpc>
                <a:spcPct val="200000"/>
              </a:lnSpc>
              <a:spcBef>
                <a:spcPts val="1200"/>
              </a:spcBef>
              <a:spcAft>
                <a:spcPts val="0"/>
              </a:spcAft>
              <a:buSzPts val="1400"/>
              <a:buChar char="•"/>
              <a:defRPr/>
            </a:lvl2pPr>
            <a:lvl3pPr indent="-342900" lvl="2" marL="1371600" algn="l">
              <a:lnSpc>
                <a:spcPct val="200000"/>
              </a:lnSpc>
              <a:spcBef>
                <a:spcPts val="1200"/>
              </a:spcBef>
              <a:spcAft>
                <a:spcPts val="0"/>
              </a:spcAft>
              <a:buSzPts val="1800"/>
              <a:buChar char="•"/>
              <a:defRPr/>
            </a:lvl3pPr>
            <a:lvl4pPr indent="-342900" lvl="3" marL="1828800" algn="l">
              <a:lnSpc>
                <a:spcPct val="200000"/>
              </a:lnSpc>
              <a:spcBef>
                <a:spcPts val="1200"/>
              </a:spcBef>
              <a:spcAft>
                <a:spcPts val="0"/>
              </a:spcAft>
              <a:buSzPts val="1800"/>
              <a:buChar char="•"/>
              <a:defRPr/>
            </a:lvl4pPr>
            <a:lvl5pPr indent="-342900" lvl="4" marL="2286000" algn="l">
              <a:lnSpc>
                <a:spcPct val="200000"/>
              </a:lnSpc>
              <a:spcBef>
                <a:spcPts val="200"/>
              </a:spcBef>
              <a:spcAft>
                <a:spcPts val="0"/>
              </a:spcAft>
              <a:buSzPts val="1800"/>
              <a:buChar char="•"/>
              <a:defRPr/>
            </a:lvl5pPr>
            <a:lvl6pPr indent="-342900" lvl="5" marL="2743200" algn="l">
              <a:lnSpc>
                <a:spcPct val="200000"/>
              </a:lnSpc>
              <a:spcBef>
                <a:spcPts val="400"/>
              </a:spcBef>
              <a:spcAft>
                <a:spcPts val="0"/>
              </a:spcAft>
              <a:buSzPts val="1800"/>
              <a:buChar char="•"/>
              <a:defRPr/>
            </a:lvl6pPr>
            <a:lvl7pPr indent="-342900" lvl="6" marL="3200400" algn="l">
              <a:lnSpc>
                <a:spcPct val="200000"/>
              </a:lnSpc>
              <a:spcBef>
                <a:spcPts val="400"/>
              </a:spcBef>
              <a:spcAft>
                <a:spcPts val="0"/>
              </a:spcAft>
              <a:buSzPts val="1800"/>
              <a:buChar char="•"/>
              <a:defRPr/>
            </a:lvl7pPr>
            <a:lvl8pPr indent="-342900" lvl="7" marL="3657600" algn="l">
              <a:lnSpc>
                <a:spcPct val="200000"/>
              </a:lnSpc>
              <a:spcBef>
                <a:spcPts val="400"/>
              </a:spcBef>
              <a:spcAft>
                <a:spcPts val="0"/>
              </a:spcAft>
              <a:buSzPts val="1800"/>
              <a:buChar char="•"/>
              <a:defRPr/>
            </a:lvl8pPr>
            <a:lvl9pPr indent="-342900" lvl="8" marL="4114800" algn="l">
              <a:lnSpc>
                <a:spcPct val="200000"/>
              </a:lnSpc>
              <a:spcBef>
                <a:spcPts val="400"/>
              </a:spcBef>
              <a:spcAft>
                <a:spcPts val="0"/>
              </a:spcAft>
              <a:buSzPts val="1800"/>
              <a:buChar char="•"/>
              <a:defRPr/>
            </a:lvl9pPr>
          </a:lstStyle>
          <a:p/>
        </p:txBody>
      </p:sp>
      <p:sp>
        <p:nvSpPr>
          <p:cNvPr id="188" name="Google Shape;188;p51"/>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showMasterSp="0">
  <p:cSld name="TITLE_1_1_2">
    <p:bg>
      <p:bgPr>
        <a:solidFill>
          <a:schemeClr val="dk1"/>
        </a:solidFill>
      </p:bgPr>
    </p:bg>
    <p:spTree>
      <p:nvGrpSpPr>
        <p:cNvPr id="189" name="Shape 189"/>
        <p:cNvGrpSpPr/>
        <p:nvPr/>
      </p:nvGrpSpPr>
      <p:grpSpPr>
        <a:xfrm>
          <a:off x="0" y="0"/>
          <a:ext cx="0" cy="0"/>
          <a:chOff x="0" y="0"/>
          <a:chExt cx="0" cy="0"/>
        </a:xfrm>
      </p:grpSpPr>
      <p:sp>
        <p:nvSpPr>
          <p:cNvPr id="190" name="Google Shape;190;p52"/>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6000"/>
              <a:buNone/>
              <a:defRPr sz="6000">
                <a:solidFill>
                  <a:schemeClr val="accent1"/>
                </a:solidFill>
              </a:defRPr>
            </a:lvl1pPr>
            <a:lvl2pPr lvl="1"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9pPr>
          </a:lstStyle>
          <a:p/>
        </p:txBody>
      </p:sp>
      <p:sp>
        <p:nvSpPr>
          <p:cNvPr id="191" name="Google Shape;191;p52"/>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600"/>
              </a:spcBef>
              <a:spcAft>
                <a:spcPts val="0"/>
              </a:spcAft>
              <a:buClr>
                <a:schemeClr val="lt1"/>
              </a:buClr>
              <a:buSzPts val="1800"/>
              <a:buChar char="•"/>
              <a:defRPr>
                <a:solidFill>
                  <a:schemeClr val="lt1"/>
                </a:solidFill>
              </a:defRPr>
            </a:lvl1pPr>
            <a:lvl2pPr indent="-317500" lvl="1" marL="914400" algn="l">
              <a:lnSpc>
                <a:spcPct val="200000"/>
              </a:lnSpc>
              <a:spcBef>
                <a:spcPts val="1200"/>
              </a:spcBef>
              <a:spcAft>
                <a:spcPts val="0"/>
              </a:spcAft>
              <a:buClr>
                <a:schemeClr val="lt1"/>
              </a:buClr>
              <a:buSzPts val="1400"/>
              <a:buChar char="•"/>
              <a:defRPr>
                <a:solidFill>
                  <a:schemeClr val="lt1"/>
                </a:solidFill>
              </a:defRPr>
            </a:lvl2pPr>
            <a:lvl3pPr indent="-342900" lvl="2" marL="1371600" algn="l">
              <a:lnSpc>
                <a:spcPct val="200000"/>
              </a:lnSpc>
              <a:spcBef>
                <a:spcPts val="1200"/>
              </a:spcBef>
              <a:spcAft>
                <a:spcPts val="0"/>
              </a:spcAft>
              <a:buClr>
                <a:schemeClr val="lt1"/>
              </a:buClr>
              <a:buSzPts val="1800"/>
              <a:buChar char="•"/>
              <a:defRPr>
                <a:solidFill>
                  <a:schemeClr val="lt1"/>
                </a:solidFill>
              </a:defRPr>
            </a:lvl3pPr>
            <a:lvl4pPr indent="-342900" lvl="3" marL="1828800" algn="l">
              <a:lnSpc>
                <a:spcPct val="200000"/>
              </a:lnSpc>
              <a:spcBef>
                <a:spcPts val="1200"/>
              </a:spcBef>
              <a:spcAft>
                <a:spcPts val="0"/>
              </a:spcAft>
              <a:buClr>
                <a:schemeClr val="lt1"/>
              </a:buClr>
              <a:buSzPts val="1800"/>
              <a:buChar char="•"/>
              <a:defRPr>
                <a:solidFill>
                  <a:schemeClr val="lt1"/>
                </a:solidFill>
              </a:defRPr>
            </a:lvl4pPr>
            <a:lvl5pPr indent="-342900" lvl="4" marL="2286000" algn="l">
              <a:lnSpc>
                <a:spcPct val="200000"/>
              </a:lnSpc>
              <a:spcBef>
                <a:spcPts val="200"/>
              </a:spcBef>
              <a:spcAft>
                <a:spcPts val="0"/>
              </a:spcAft>
              <a:buClr>
                <a:schemeClr val="lt1"/>
              </a:buClr>
              <a:buSzPts val="1800"/>
              <a:buChar char="•"/>
              <a:defRPr>
                <a:solidFill>
                  <a:schemeClr val="lt1"/>
                </a:solidFill>
              </a:defRPr>
            </a:lvl5pPr>
            <a:lvl6pPr indent="-342900" lvl="5" marL="2743200" algn="l">
              <a:lnSpc>
                <a:spcPct val="200000"/>
              </a:lnSpc>
              <a:spcBef>
                <a:spcPts val="400"/>
              </a:spcBef>
              <a:spcAft>
                <a:spcPts val="0"/>
              </a:spcAft>
              <a:buClr>
                <a:schemeClr val="lt1"/>
              </a:buClr>
              <a:buSzPts val="1800"/>
              <a:buChar char="•"/>
              <a:defRPr>
                <a:solidFill>
                  <a:schemeClr val="lt1"/>
                </a:solidFill>
              </a:defRPr>
            </a:lvl6pPr>
            <a:lvl7pPr indent="-342900" lvl="6" marL="3200400" algn="l">
              <a:lnSpc>
                <a:spcPct val="200000"/>
              </a:lnSpc>
              <a:spcBef>
                <a:spcPts val="400"/>
              </a:spcBef>
              <a:spcAft>
                <a:spcPts val="0"/>
              </a:spcAft>
              <a:buClr>
                <a:schemeClr val="lt1"/>
              </a:buClr>
              <a:buSzPts val="1800"/>
              <a:buChar char="•"/>
              <a:defRPr>
                <a:solidFill>
                  <a:schemeClr val="lt1"/>
                </a:solidFill>
              </a:defRPr>
            </a:lvl7pPr>
            <a:lvl8pPr indent="-342900" lvl="7" marL="3657600" algn="l">
              <a:lnSpc>
                <a:spcPct val="200000"/>
              </a:lnSpc>
              <a:spcBef>
                <a:spcPts val="400"/>
              </a:spcBef>
              <a:spcAft>
                <a:spcPts val="0"/>
              </a:spcAft>
              <a:buClr>
                <a:schemeClr val="lt1"/>
              </a:buClr>
              <a:buSzPts val="1800"/>
              <a:buChar char="•"/>
              <a:defRPr>
                <a:solidFill>
                  <a:schemeClr val="lt1"/>
                </a:solidFill>
              </a:defRPr>
            </a:lvl8pPr>
            <a:lvl9pPr indent="-342900" lvl="8" marL="4114800" algn="l">
              <a:lnSpc>
                <a:spcPct val="200000"/>
              </a:lnSpc>
              <a:spcBef>
                <a:spcPts val="4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Dark Blue Orb" showMasterSp="0">
  <p:cSld name="TITLE_1_1_2_1">
    <p:bg>
      <p:bgPr>
        <a:solidFill>
          <a:schemeClr val="dk1"/>
        </a:solidFill>
      </p:bgPr>
    </p:bg>
    <p:spTree>
      <p:nvGrpSpPr>
        <p:cNvPr id="192" name="Shape 192"/>
        <p:cNvGrpSpPr/>
        <p:nvPr/>
      </p:nvGrpSpPr>
      <p:grpSpPr>
        <a:xfrm>
          <a:off x="0" y="0"/>
          <a:ext cx="0" cy="0"/>
          <a:chOff x="0" y="0"/>
          <a:chExt cx="0" cy="0"/>
        </a:xfrm>
      </p:grpSpPr>
      <p:sp>
        <p:nvSpPr>
          <p:cNvPr id="193" name="Google Shape;193;p53"/>
          <p:cNvSpPr txBox="1"/>
          <p:nvPr>
            <p:ph type="ctrTitle"/>
          </p:nvPr>
        </p:nvSpPr>
        <p:spPr>
          <a:xfrm>
            <a:off x="575225" y="1221575"/>
            <a:ext cx="5417100" cy="2783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sz="4800">
                <a:solidFill>
                  <a:schemeClr val="accent1"/>
                </a:solidFill>
              </a:defRPr>
            </a:lvl1pPr>
            <a:lvl2pPr lvl="1"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9pPr>
          </a:lstStyle>
          <a:p/>
        </p:txBody>
      </p:sp>
      <p:sp>
        <p:nvSpPr>
          <p:cNvPr id="194" name="Google Shape;194;p53"/>
          <p:cNvSpPr txBox="1"/>
          <p:nvPr>
            <p:ph idx="1" type="subTitle"/>
          </p:nvPr>
        </p:nvSpPr>
        <p:spPr>
          <a:xfrm>
            <a:off x="6938735" y="4593635"/>
            <a:ext cx="2038200" cy="382800"/>
          </a:xfrm>
          <a:prstGeom prst="rect">
            <a:avLst/>
          </a:prstGeom>
          <a:noFill/>
          <a:ln>
            <a:noFill/>
          </a:ln>
        </p:spPr>
        <p:txBody>
          <a:bodyPr anchorCtr="0" anchor="b" bIns="0" lIns="0" spcFirstLastPara="1" rIns="0" wrap="square" tIns="0">
            <a:noAutofit/>
          </a:bodyPr>
          <a:lstStyle>
            <a:lvl1pPr lvl="0" algn="r">
              <a:lnSpc>
                <a:spcPct val="85000"/>
              </a:lnSpc>
              <a:spcBef>
                <a:spcPts val="0"/>
              </a:spcBef>
              <a:spcAft>
                <a:spcPts val="0"/>
              </a:spcAft>
              <a:buSzPts val="1400"/>
              <a:buNone/>
              <a:defRPr sz="1400"/>
            </a:lvl1pPr>
            <a:lvl2pPr lvl="1" algn="r">
              <a:lnSpc>
                <a:spcPct val="85000"/>
              </a:lnSpc>
              <a:spcBef>
                <a:spcPts val="1200"/>
              </a:spcBef>
              <a:spcAft>
                <a:spcPts val="0"/>
              </a:spcAft>
              <a:buSzPts val="1400"/>
              <a:buNone/>
              <a:defRPr sz="1400"/>
            </a:lvl2pPr>
            <a:lvl3pPr lvl="2" algn="r">
              <a:lnSpc>
                <a:spcPct val="85000"/>
              </a:lnSpc>
              <a:spcBef>
                <a:spcPts val="1200"/>
              </a:spcBef>
              <a:spcAft>
                <a:spcPts val="0"/>
              </a:spcAft>
              <a:buSzPts val="1400"/>
              <a:buNone/>
              <a:defRPr sz="1400"/>
            </a:lvl3pPr>
            <a:lvl4pPr lvl="3" algn="r">
              <a:lnSpc>
                <a:spcPct val="85000"/>
              </a:lnSpc>
              <a:spcBef>
                <a:spcPts val="1200"/>
              </a:spcBef>
              <a:spcAft>
                <a:spcPts val="0"/>
              </a:spcAft>
              <a:buSzPts val="1400"/>
              <a:buNone/>
              <a:defRPr sz="1400"/>
            </a:lvl4pPr>
            <a:lvl5pPr lvl="4" algn="r">
              <a:lnSpc>
                <a:spcPct val="85000"/>
              </a:lnSpc>
              <a:spcBef>
                <a:spcPts val="0"/>
              </a:spcBef>
              <a:spcAft>
                <a:spcPts val="0"/>
              </a:spcAft>
              <a:buSzPts val="1400"/>
              <a:buNone/>
              <a:defRPr sz="1400"/>
            </a:lvl5pPr>
            <a:lvl6pPr lvl="5" algn="r">
              <a:lnSpc>
                <a:spcPct val="85000"/>
              </a:lnSpc>
              <a:spcBef>
                <a:spcPts val="0"/>
              </a:spcBef>
              <a:spcAft>
                <a:spcPts val="0"/>
              </a:spcAft>
              <a:buSzPts val="1400"/>
              <a:buNone/>
              <a:defRPr sz="1400"/>
            </a:lvl6pPr>
            <a:lvl7pPr lvl="6" algn="r">
              <a:lnSpc>
                <a:spcPct val="85000"/>
              </a:lnSpc>
              <a:spcBef>
                <a:spcPts val="0"/>
              </a:spcBef>
              <a:spcAft>
                <a:spcPts val="0"/>
              </a:spcAft>
              <a:buSzPts val="1400"/>
              <a:buNone/>
              <a:defRPr sz="1400"/>
            </a:lvl7pPr>
            <a:lvl8pPr lvl="7" algn="r">
              <a:lnSpc>
                <a:spcPct val="85000"/>
              </a:lnSpc>
              <a:spcBef>
                <a:spcPts val="0"/>
              </a:spcBef>
              <a:spcAft>
                <a:spcPts val="0"/>
              </a:spcAft>
              <a:buSzPts val="1400"/>
              <a:buNone/>
              <a:defRPr sz="1400"/>
            </a:lvl8pPr>
            <a:lvl9pPr lvl="8" algn="r">
              <a:lnSpc>
                <a:spcPct val="85000"/>
              </a:lnSpc>
              <a:spcBef>
                <a:spcPts val="0"/>
              </a:spcBef>
              <a:spcAft>
                <a:spcPts val="0"/>
              </a:spcAft>
              <a:buSzPts val="1400"/>
              <a:buNone/>
              <a:defRPr sz="1400"/>
            </a:lvl9pPr>
          </a:lstStyle>
          <a:p/>
        </p:txBody>
      </p:sp>
      <p:pic>
        <p:nvPicPr>
          <p:cNvPr id="195" name="Google Shape;195;p53"/>
          <p:cNvPicPr preferRelativeResize="0"/>
          <p:nvPr/>
        </p:nvPicPr>
        <p:blipFill rotWithShape="1">
          <a:blip r:embed="rId2">
            <a:alphaModFix/>
          </a:blip>
          <a:srcRect b="0" l="0" r="0" t="0"/>
          <a:stretch/>
        </p:blipFill>
        <p:spPr>
          <a:xfrm>
            <a:off x="5083051" y="2139430"/>
            <a:ext cx="4060948" cy="30040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Medium Blue" showMasterSp="0">
  <p:cSld name="TITLE_1_1_2_1_1_1">
    <p:bg>
      <p:bgPr>
        <a:solidFill>
          <a:schemeClr val="accent1"/>
        </a:solidFill>
      </p:bgPr>
    </p:bg>
    <p:spTree>
      <p:nvGrpSpPr>
        <p:cNvPr id="196" name="Shape 196"/>
        <p:cNvGrpSpPr/>
        <p:nvPr/>
      </p:nvGrpSpPr>
      <p:grpSpPr>
        <a:xfrm>
          <a:off x="0" y="0"/>
          <a:ext cx="0" cy="0"/>
          <a:chOff x="0" y="0"/>
          <a:chExt cx="0" cy="0"/>
        </a:xfrm>
      </p:grpSpPr>
      <p:pic>
        <p:nvPicPr>
          <p:cNvPr id="197" name="Google Shape;197;p54"/>
          <p:cNvPicPr preferRelativeResize="0"/>
          <p:nvPr/>
        </p:nvPicPr>
        <p:blipFill rotWithShape="1">
          <a:blip r:embed="rId2">
            <a:alphaModFix amt="29000"/>
          </a:blip>
          <a:srcRect b="0" l="0" r="0" t="0"/>
          <a:stretch/>
        </p:blipFill>
        <p:spPr>
          <a:xfrm>
            <a:off x="0" y="0"/>
            <a:ext cx="9144000" cy="5148001"/>
          </a:xfrm>
          <a:prstGeom prst="rect">
            <a:avLst/>
          </a:prstGeom>
          <a:noFill/>
          <a:ln>
            <a:noFill/>
          </a:ln>
        </p:spPr>
      </p:pic>
      <p:sp>
        <p:nvSpPr>
          <p:cNvPr id="198" name="Google Shape;198;p54"/>
          <p:cNvSpPr txBox="1"/>
          <p:nvPr>
            <p:ph type="ctrTitle"/>
          </p:nvPr>
        </p:nvSpPr>
        <p:spPr>
          <a:xfrm>
            <a:off x="575225" y="1180200"/>
            <a:ext cx="54171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sz="4800">
                <a:solidFill>
                  <a:schemeClr val="lt1"/>
                </a:solidFill>
              </a:defRPr>
            </a:lvl1pPr>
            <a:lvl2pPr lvl="1"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Light Blue" showMasterSp="0">
  <p:cSld name="TITLE_1_2_1">
    <p:bg>
      <p:bgPr>
        <a:solidFill>
          <a:schemeClr val="dk2"/>
        </a:solidFill>
      </p:bgPr>
    </p:bg>
    <p:spTree>
      <p:nvGrpSpPr>
        <p:cNvPr id="199" name="Shape 199"/>
        <p:cNvGrpSpPr/>
        <p:nvPr/>
      </p:nvGrpSpPr>
      <p:grpSpPr>
        <a:xfrm>
          <a:off x="0" y="0"/>
          <a:ext cx="0" cy="0"/>
          <a:chOff x="0" y="0"/>
          <a:chExt cx="0" cy="0"/>
        </a:xfrm>
      </p:grpSpPr>
      <p:sp>
        <p:nvSpPr>
          <p:cNvPr id="200" name="Google Shape;200;p55"/>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sz="4800">
                <a:solidFill>
                  <a:schemeClr val="accent1"/>
                </a:solidFill>
              </a:defRPr>
            </a:lvl1pPr>
            <a:lvl2pPr lvl="1"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01" name="Google Shape;201;p55"/>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Dark Blue" showMasterSp="0">
  <p:cSld name="TITLE_1_2_1_2">
    <p:bg>
      <p:bgPr>
        <a:solidFill>
          <a:schemeClr val="dk1"/>
        </a:solidFill>
      </p:bgPr>
    </p:bg>
    <p:spTree>
      <p:nvGrpSpPr>
        <p:cNvPr id="202" name="Shape 202"/>
        <p:cNvGrpSpPr/>
        <p:nvPr/>
      </p:nvGrpSpPr>
      <p:grpSpPr>
        <a:xfrm>
          <a:off x="0" y="0"/>
          <a:ext cx="0" cy="0"/>
          <a:chOff x="0" y="0"/>
          <a:chExt cx="0" cy="0"/>
        </a:xfrm>
      </p:grpSpPr>
      <p:sp>
        <p:nvSpPr>
          <p:cNvPr id="203" name="Google Shape;203;p56"/>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sz="4800">
                <a:solidFill>
                  <a:schemeClr val="accent1"/>
                </a:solidFill>
              </a:defRPr>
            </a:lvl1pPr>
            <a:lvl2pPr lvl="1"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04" name="Google Shape;204;p56"/>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Light Blue" showMasterSp="0">
  <p:cSld name="TITLE_1_2_1_1">
    <p:bg>
      <p:bgPr>
        <a:solidFill>
          <a:schemeClr val="dk2"/>
        </a:solidFill>
      </p:bgPr>
    </p:bg>
    <p:spTree>
      <p:nvGrpSpPr>
        <p:cNvPr id="205" name="Shape 205"/>
        <p:cNvGrpSpPr/>
        <p:nvPr/>
      </p:nvGrpSpPr>
      <p:grpSpPr>
        <a:xfrm>
          <a:off x="0" y="0"/>
          <a:ext cx="0" cy="0"/>
          <a:chOff x="0" y="0"/>
          <a:chExt cx="0" cy="0"/>
        </a:xfrm>
      </p:grpSpPr>
      <p:sp>
        <p:nvSpPr>
          <p:cNvPr id="206" name="Google Shape;206;p57"/>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3600"/>
              <a:buNone/>
              <a:defRPr sz="3600">
                <a:solidFill>
                  <a:schemeClr val="accent1"/>
                </a:solidFill>
              </a:defRPr>
            </a:lvl1pPr>
            <a:lvl2pPr lvl="1"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207" name="Google Shape;207;p57"/>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Dark Blue" showMasterSp="0">
  <p:cSld name="TITLE_1_2_1_1_4">
    <p:bg>
      <p:bgPr>
        <a:solidFill>
          <a:schemeClr val="dk1"/>
        </a:solidFill>
      </p:bgPr>
    </p:bg>
    <p:spTree>
      <p:nvGrpSpPr>
        <p:cNvPr id="208" name="Shape 208"/>
        <p:cNvGrpSpPr/>
        <p:nvPr/>
      </p:nvGrpSpPr>
      <p:grpSpPr>
        <a:xfrm>
          <a:off x="0" y="0"/>
          <a:ext cx="0" cy="0"/>
          <a:chOff x="0" y="0"/>
          <a:chExt cx="0" cy="0"/>
        </a:xfrm>
      </p:grpSpPr>
      <p:sp>
        <p:nvSpPr>
          <p:cNvPr id="209" name="Google Shape;209;p58"/>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3600"/>
              <a:buNone/>
              <a:defRPr sz="3600">
                <a:solidFill>
                  <a:schemeClr val="accent1"/>
                </a:solidFill>
              </a:defRPr>
            </a:lvl1pPr>
            <a:lvl2pPr lvl="1"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210" name="Google Shape;210;p58"/>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algn="r">
              <a:lnSpc>
                <a:spcPct val="114000"/>
              </a:lnSpc>
              <a:spcBef>
                <a:spcPts val="200"/>
              </a:spcBef>
              <a:spcAft>
                <a:spcPts val="0"/>
              </a:spcAft>
              <a:buClr>
                <a:schemeClr val="lt1"/>
              </a:buClr>
              <a:buSzPts val="1800"/>
              <a:buNone/>
              <a:defRPr sz="1800">
                <a:solidFill>
                  <a:schemeClr val="lt1"/>
                </a:solidFill>
              </a:defRPr>
            </a:lvl2pPr>
            <a:lvl3pPr lvl="2" algn="r">
              <a:lnSpc>
                <a:spcPct val="114000"/>
              </a:lnSpc>
              <a:spcBef>
                <a:spcPts val="1200"/>
              </a:spcBef>
              <a:spcAft>
                <a:spcPts val="0"/>
              </a:spcAft>
              <a:buClr>
                <a:schemeClr val="lt1"/>
              </a:buClr>
              <a:buSzPts val="1700"/>
              <a:buNone/>
              <a:defRPr sz="1700">
                <a:solidFill>
                  <a:schemeClr val="lt1"/>
                </a:solidFill>
              </a:defRPr>
            </a:lvl3pPr>
            <a:lvl4pPr lvl="3" algn="r">
              <a:lnSpc>
                <a:spcPct val="114000"/>
              </a:lnSpc>
              <a:spcBef>
                <a:spcPts val="1200"/>
              </a:spcBef>
              <a:spcAft>
                <a:spcPts val="0"/>
              </a:spcAft>
              <a:buClr>
                <a:schemeClr val="lt1"/>
              </a:buClr>
              <a:buSzPts val="1500"/>
              <a:buNone/>
              <a:defRPr sz="1500">
                <a:solidFill>
                  <a:schemeClr val="lt1"/>
                </a:solidFill>
              </a:defRPr>
            </a:lvl4pPr>
            <a:lvl5pPr lvl="4" algn="r">
              <a:lnSpc>
                <a:spcPct val="114000"/>
              </a:lnSpc>
              <a:spcBef>
                <a:spcPts val="200"/>
              </a:spcBef>
              <a:spcAft>
                <a:spcPts val="0"/>
              </a:spcAft>
              <a:buClr>
                <a:schemeClr val="lt1"/>
              </a:buClr>
              <a:buSzPts val="1500"/>
              <a:buNone/>
              <a:defRPr sz="1500">
                <a:solidFill>
                  <a:schemeClr val="lt1"/>
                </a:solidFill>
              </a:defRPr>
            </a:lvl5pPr>
            <a:lvl6pPr lvl="5" algn="r">
              <a:lnSpc>
                <a:spcPct val="90000"/>
              </a:lnSpc>
              <a:spcBef>
                <a:spcPts val="400"/>
              </a:spcBef>
              <a:spcAft>
                <a:spcPts val="0"/>
              </a:spcAft>
              <a:buClr>
                <a:schemeClr val="lt1"/>
              </a:buClr>
              <a:buSzPts val="1500"/>
              <a:buNone/>
              <a:defRPr sz="1500">
                <a:solidFill>
                  <a:schemeClr val="lt1"/>
                </a:solidFill>
              </a:defRPr>
            </a:lvl6pPr>
            <a:lvl7pPr lvl="6" algn="r">
              <a:lnSpc>
                <a:spcPct val="90000"/>
              </a:lnSpc>
              <a:spcBef>
                <a:spcPts val="400"/>
              </a:spcBef>
              <a:spcAft>
                <a:spcPts val="0"/>
              </a:spcAft>
              <a:buClr>
                <a:schemeClr val="lt1"/>
              </a:buClr>
              <a:buSzPts val="1500"/>
              <a:buNone/>
              <a:defRPr sz="1500">
                <a:solidFill>
                  <a:schemeClr val="lt1"/>
                </a:solidFill>
              </a:defRPr>
            </a:lvl7pPr>
            <a:lvl8pPr lvl="7" algn="r">
              <a:lnSpc>
                <a:spcPct val="90000"/>
              </a:lnSpc>
              <a:spcBef>
                <a:spcPts val="400"/>
              </a:spcBef>
              <a:spcAft>
                <a:spcPts val="0"/>
              </a:spcAft>
              <a:buClr>
                <a:schemeClr val="lt1"/>
              </a:buClr>
              <a:buSzPts val="1500"/>
              <a:buNone/>
              <a:defRPr sz="1500">
                <a:solidFill>
                  <a:schemeClr val="lt1"/>
                </a:solidFill>
              </a:defRPr>
            </a:lvl8pPr>
            <a:lvl9pPr lvl="8" algn="r">
              <a:lnSpc>
                <a:spcPct val="90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howMasterSp="0">
  <p:cSld name="TITLE_1_2_1_1_3">
    <p:bg>
      <p:bgPr>
        <a:solidFill>
          <a:schemeClr val="dk2"/>
        </a:solidFill>
      </p:bgPr>
    </p:bg>
    <p:spTree>
      <p:nvGrpSpPr>
        <p:cNvPr id="211" name="Shape 211"/>
        <p:cNvGrpSpPr/>
        <p:nvPr/>
      </p:nvGrpSpPr>
      <p:grpSpPr>
        <a:xfrm>
          <a:off x="0" y="0"/>
          <a:ext cx="0" cy="0"/>
          <a:chOff x="0" y="0"/>
          <a:chExt cx="0" cy="0"/>
        </a:xfrm>
      </p:grpSpPr>
      <p:pic>
        <p:nvPicPr>
          <p:cNvPr id="212" name="Google Shape;212;p59"/>
          <p:cNvPicPr preferRelativeResize="0"/>
          <p:nvPr/>
        </p:nvPicPr>
        <p:blipFill rotWithShape="1">
          <a:blip r:embed="rId2">
            <a:alphaModFix/>
          </a:blip>
          <a:srcRect b="0" l="0" r="0" t="0"/>
          <a:stretch/>
        </p:blipFill>
        <p:spPr>
          <a:xfrm>
            <a:off x="0" y="0"/>
            <a:ext cx="9144000" cy="5148000"/>
          </a:xfrm>
          <a:prstGeom prst="rect">
            <a:avLst/>
          </a:prstGeom>
          <a:noFill/>
          <a:ln>
            <a:noFill/>
          </a:ln>
        </p:spPr>
      </p:pic>
      <p:sp>
        <p:nvSpPr>
          <p:cNvPr id="213" name="Google Shape;213;p59"/>
          <p:cNvSpPr txBox="1"/>
          <p:nvPr>
            <p:ph type="ctrTitle"/>
          </p:nvPr>
        </p:nvSpPr>
        <p:spPr>
          <a:xfrm>
            <a:off x="792000" y="1694250"/>
            <a:ext cx="7560000" cy="17550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800"/>
              <a:buNone/>
              <a:defRPr sz="4800">
                <a:solidFill>
                  <a:schemeClr val="lt1"/>
                </a:solidFill>
              </a:defRPr>
            </a:lvl1pPr>
            <a:lvl2pPr lvl="1"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214" name="Google Shape;214;p59"/>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showMasterSp="0">
  <p:cSld name="Divider 01_1_1">
    <p:bg>
      <p:bgPr>
        <a:solidFill>
          <a:schemeClr val="dk2"/>
        </a:solidFill>
      </p:bgPr>
    </p:bg>
    <p:spTree>
      <p:nvGrpSpPr>
        <p:cNvPr id="215" name="Shape 215"/>
        <p:cNvGrpSpPr/>
        <p:nvPr/>
      </p:nvGrpSpPr>
      <p:grpSpPr>
        <a:xfrm>
          <a:off x="0" y="0"/>
          <a:ext cx="0" cy="0"/>
          <a:chOff x="0" y="0"/>
          <a:chExt cx="0" cy="0"/>
        </a:xfrm>
      </p:grpSpPr>
      <p:sp>
        <p:nvSpPr>
          <p:cNvPr id="216" name="Google Shape;216;p60"/>
          <p:cNvSpPr txBox="1"/>
          <p:nvPr>
            <p:ph type="ctrTitle"/>
          </p:nvPr>
        </p:nvSpPr>
        <p:spPr>
          <a:xfrm>
            <a:off x="558000" y="1221575"/>
            <a:ext cx="3927000" cy="870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17" name="Google Shape;217;p60"/>
          <p:cNvSpPr txBox="1"/>
          <p:nvPr>
            <p:ph idx="1" type="subTitle"/>
          </p:nvPr>
        </p:nvSpPr>
        <p:spPr>
          <a:xfrm>
            <a:off x="558000" y="2372725"/>
            <a:ext cx="636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White" showMasterSp="0">
  <p:cSld name="Divider 01_1_1_4">
    <p:bg>
      <p:bgPr>
        <a:solidFill>
          <a:schemeClr val="lt1"/>
        </a:solidFill>
      </p:bgPr>
    </p:bg>
    <p:spTree>
      <p:nvGrpSpPr>
        <p:cNvPr id="218" name="Shape 218"/>
        <p:cNvGrpSpPr/>
        <p:nvPr/>
      </p:nvGrpSpPr>
      <p:grpSpPr>
        <a:xfrm>
          <a:off x="0" y="0"/>
          <a:ext cx="0" cy="0"/>
          <a:chOff x="0" y="0"/>
          <a:chExt cx="0" cy="0"/>
        </a:xfrm>
      </p:grpSpPr>
      <p:sp>
        <p:nvSpPr>
          <p:cNvPr id="219" name="Google Shape;219;p61"/>
          <p:cNvSpPr txBox="1"/>
          <p:nvPr>
            <p:ph type="ctrTitle"/>
          </p:nvPr>
        </p:nvSpPr>
        <p:spPr>
          <a:xfrm>
            <a:off x="558000" y="1221575"/>
            <a:ext cx="3899700" cy="870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20" name="Google Shape;220;p61"/>
          <p:cNvSpPr txBox="1"/>
          <p:nvPr>
            <p:ph idx="1" type="subTitle"/>
          </p:nvPr>
        </p:nvSpPr>
        <p:spPr>
          <a:xfrm>
            <a:off x="558000" y="2372725"/>
            <a:ext cx="43350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Photo" showMasterSp="0">
  <p:cSld name="Divider 01_1_1_3">
    <p:bg>
      <p:bgPr>
        <a:solidFill>
          <a:schemeClr val="dk2"/>
        </a:solidFill>
      </p:bgPr>
    </p:bg>
    <p:spTree>
      <p:nvGrpSpPr>
        <p:cNvPr id="221" name="Shape 221"/>
        <p:cNvGrpSpPr/>
        <p:nvPr/>
      </p:nvGrpSpPr>
      <p:grpSpPr>
        <a:xfrm>
          <a:off x="0" y="0"/>
          <a:ext cx="0" cy="0"/>
          <a:chOff x="0" y="0"/>
          <a:chExt cx="0" cy="0"/>
        </a:xfrm>
      </p:grpSpPr>
      <p:sp>
        <p:nvSpPr>
          <p:cNvPr id="222" name="Google Shape;222;p62"/>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23" name="Google Shape;223;p62"/>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800"/>
              <a:buNone/>
              <a:defRPr sz="1800"/>
            </a:lvl2pPr>
            <a:lvl3pPr lvl="2" algn="ctr">
              <a:lnSpc>
                <a:spcPct val="90000"/>
              </a:lnSpc>
              <a:spcBef>
                <a:spcPts val="600"/>
              </a:spcBef>
              <a:spcAft>
                <a:spcPts val="0"/>
              </a:spcAft>
              <a:buSzPts val="1800"/>
              <a:buNone/>
              <a:defRPr/>
            </a:lvl3pPr>
            <a:lvl4pPr lvl="3" algn="ctr">
              <a:lnSpc>
                <a:spcPct val="90000"/>
              </a:lnSpc>
              <a:spcBef>
                <a:spcPts val="600"/>
              </a:spcBef>
              <a:spcAft>
                <a:spcPts val="0"/>
              </a:spcAft>
              <a:buSzPts val="1800"/>
              <a:buNone/>
              <a:defRPr/>
            </a:lvl4pPr>
            <a:lvl5pPr lvl="4" algn="ctr">
              <a:lnSpc>
                <a:spcPct val="90000"/>
              </a:lnSpc>
              <a:spcBef>
                <a:spcPts val="600"/>
              </a:spcBef>
              <a:spcAft>
                <a:spcPts val="0"/>
              </a:spcAft>
              <a:buSzPts val="1800"/>
              <a:buNone/>
              <a:defRPr/>
            </a:lvl5pPr>
            <a:lvl6pPr lvl="5" algn="ctr">
              <a:lnSpc>
                <a:spcPct val="90000"/>
              </a:lnSpc>
              <a:spcBef>
                <a:spcPts val="600"/>
              </a:spcBef>
              <a:spcAft>
                <a:spcPts val="0"/>
              </a:spcAft>
              <a:buSzPts val="1800"/>
              <a:buNone/>
              <a:defRPr/>
            </a:lvl6pPr>
            <a:lvl7pPr lvl="6" algn="ctr">
              <a:lnSpc>
                <a:spcPct val="90000"/>
              </a:lnSpc>
              <a:spcBef>
                <a:spcPts val="600"/>
              </a:spcBef>
              <a:spcAft>
                <a:spcPts val="0"/>
              </a:spcAft>
              <a:buSzPts val="1800"/>
              <a:buNone/>
              <a:defRPr/>
            </a:lvl7pPr>
            <a:lvl8pPr lvl="7" algn="ctr">
              <a:lnSpc>
                <a:spcPct val="90000"/>
              </a:lnSpc>
              <a:spcBef>
                <a:spcPts val="600"/>
              </a:spcBef>
              <a:spcAft>
                <a:spcPts val="0"/>
              </a:spcAft>
              <a:buSzPts val="1800"/>
              <a:buNone/>
              <a:defRPr/>
            </a:lvl8pPr>
            <a:lvl9pPr lvl="8" algn="ctr">
              <a:lnSpc>
                <a:spcPct val="90000"/>
              </a:lnSpc>
              <a:spcBef>
                <a:spcPts val="600"/>
              </a:spcBef>
              <a:spcAft>
                <a:spcPts val="600"/>
              </a:spcAft>
              <a:buSzPts val="1800"/>
              <a:buNone/>
              <a:defRPr/>
            </a:lvl9pPr>
          </a:lstStyle>
          <a:p/>
        </p:txBody>
      </p:sp>
      <p:sp>
        <p:nvSpPr>
          <p:cNvPr id="224" name="Google Shape;224;p62"/>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on White + Photo" showMasterSp="0">
  <p:cSld name="Divider 01_1_1_3_5">
    <p:bg>
      <p:bgPr>
        <a:solidFill>
          <a:schemeClr val="lt1"/>
        </a:solidFill>
      </p:bgPr>
    </p:bg>
    <p:spTree>
      <p:nvGrpSpPr>
        <p:cNvPr id="225" name="Shape 225"/>
        <p:cNvGrpSpPr/>
        <p:nvPr/>
      </p:nvGrpSpPr>
      <p:grpSpPr>
        <a:xfrm>
          <a:off x="0" y="0"/>
          <a:ext cx="0" cy="0"/>
          <a:chOff x="0" y="0"/>
          <a:chExt cx="0" cy="0"/>
        </a:xfrm>
      </p:grpSpPr>
      <p:sp>
        <p:nvSpPr>
          <p:cNvPr id="226" name="Google Shape;226;p63"/>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27" name="Google Shape;227;p63"/>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800"/>
              <a:buNone/>
              <a:defRPr sz="1800"/>
            </a:lvl2pPr>
            <a:lvl3pPr lvl="2" algn="ctr">
              <a:lnSpc>
                <a:spcPct val="90000"/>
              </a:lnSpc>
              <a:spcBef>
                <a:spcPts val="600"/>
              </a:spcBef>
              <a:spcAft>
                <a:spcPts val="0"/>
              </a:spcAft>
              <a:buSzPts val="1800"/>
              <a:buNone/>
              <a:defRPr/>
            </a:lvl3pPr>
            <a:lvl4pPr lvl="3" algn="ctr">
              <a:lnSpc>
                <a:spcPct val="90000"/>
              </a:lnSpc>
              <a:spcBef>
                <a:spcPts val="600"/>
              </a:spcBef>
              <a:spcAft>
                <a:spcPts val="0"/>
              </a:spcAft>
              <a:buSzPts val="1800"/>
              <a:buNone/>
              <a:defRPr/>
            </a:lvl4pPr>
            <a:lvl5pPr lvl="4" algn="ctr">
              <a:lnSpc>
                <a:spcPct val="90000"/>
              </a:lnSpc>
              <a:spcBef>
                <a:spcPts val="600"/>
              </a:spcBef>
              <a:spcAft>
                <a:spcPts val="0"/>
              </a:spcAft>
              <a:buSzPts val="1800"/>
              <a:buNone/>
              <a:defRPr/>
            </a:lvl5pPr>
            <a:lvl6pPr lvl="5" algn="ctr">
              <a:lnSpc>
                <a:spcPct val="90000"/>
              </a:lnSpc>
              <a:spcBef>
                <a:spcPts val="600"/>
              </a:spcBef>
              <a:spcAft>
                <a:spcPts val="0"/>
              </a:spcAft>
              <a:buSzPts val="1800"/>
              <a:buNone/>
              <a:defRPr/>
            </a:lvl6pPr>
            <a:lvl7pPr lvl="6" algn="ctr">
              <a:lnSpc>
                <a:spcPct val="90000"/>
              </a:lnSpc>
              <a:spcBef>
                <a:spcPts val="600"/>
              </a:spcBef>
              <a:spcAft>
                <a:spcPts val="0"/>
              </a:spcAft>
              <a:buSzPts val="1800"/>
              <a:buNone/>
              <a:defRPr/>
            </a:lvl7pPr>
            <a:lvl8pPr lvl="7" algn="ctr">
              <a:lnSpc>
                <a:spcPct val="90000"/>
              </a:lnSpc>
              <a:spcBef>
                <a:spcPts val="600"/>
              </a:spcBef>
              <a:spcAft>
                <a:spcPts val="0"/>
              </a:spcAft>
              <a:buSzPts val="1800"/>
              <a:buNone/>
              <a:defRPr/>
            </a:lvl8pPr>
            <a:lvl9pPr lvl="8" algn="ctr">
              <a:lnSpc>
                <a:spcPct val="90000"/>
              </a:lnSpc>
              <a:spcBef>
                <a:spcPts val="600"/>
              </a:spcBef>
              <a:spcAft>
                <a:spcPts val="600"/>
              </a:spcAft>
              <a:buSzPts val="1800"/>
              <a:buNone/>
              <a:defRPr/>
            </a:lvl9pPr>
          </a:lstStyle>
          <a:p/>
        </p:txBody>
      </p:sp>
      <p:sp>
        <p:nvSpPr>
          <p:cNvPr id="228" name="Google Shape;228;p63"/>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amp; LIght + Photo 2" showMasterSp="0">
  <p:cSld name="Divider 01_1_1_3_4">
    <p:bg>
      <p:bgPr>
        <a:solidFill>
          <a:schemeClr val="dk1"/>
        </a:solidFill>
      </p:bgPr>
    </p:bg>
    <p:spTree>
      <p:nvGrpSpPr>
        <p:cNvPr id="229" name="Shape 229"/>
        <p:cNvGrpSpPr/>
        <p:nvPr/>
      </p:nvGrpSpPr>
      <p:grpSpPr>
        <a:xfrm>
          <a:off x="0" y="0"/>
          <a:ext cx="0" cy="0"/>
          <a:chOff x="0" y="0"/>
          <a:chExt cx="0" cy="0"/>
        </a:xfrm>
      </p:grpSpPr>
      <p:sp>
        <p:nvSpPr>
          <p:cNvPr id="230" name="Google Shape;230;p64"/>
          <p:cNvSpPr/>
          <p:nvPr/>
        </p:nvSpPr>
        <p:spPr>
          <a:xfrm>
            <a:off x="3736675" y="0"/>
            <a:ext cx="540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4"/>
          <p:cNvSpPr txBox="1"/>
          <p:nvPr>
            <p:ph type="ctrTitle"/>
          </p:nvPr>
        </p:nvSpPr>
        <p:spPr>
          <a:xfrm>
            <a:off x="558000" y="1221575"/>
            <a:ext cx="28623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32" name="Google Shape;232;p64"/>
          <p:cNvSpPr txBox="1"/>
          <p:nvPr>
            <p:ph idx="1" type="subTitle"/>
          </p:nvPr>
        </p:nvSpPr>
        <p:spPr>
          <a:xfrm>
            <a:off x="558000" y="2372725"/>
            <a:ext cx="28029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Clr>
                <a:schemeClr val="lt1"/>
              </a:buClr>
              <a:buSzPts val="1800"/>
              <a:buNone/>
              <a:defRPr>
                <a:solidFill>
                  <a:schemeClr val="lt1"/>
                </a:solidFill>
              </a:defRPr>
            </a:lvl1pPr>
            <a:lvl2pPr lvl="1" algn="ctr">
              <a:lnSpc>
                <a:spcPct val="90000"/>
              </a:lnSpc>
              <a:spcBef>
                <a:spcPts val="1200"/>
              </a:spcBef>
              <a:spcAft>
                <a:spcPts val="0"/>
              </a:spcAft>
              <a:buClr>
                <a:schemeClr val="lt1"/>
              </a:buClr>
              <a:buSzPts val="1500"/>
              <a:buNone/>
              <a:defRPr sz="1500">
                <a:solidFill>
                  <a:schemeClr val="lt1"/>
                </a:solidFill>
              </a:defRPr>
            </a:lvl2pPr>
            <a:lvl3pPr lvl="2" algn="ctr">
              <a:lnSpc>
                <a:spcPct val="90000"/>
              </a:lnSpc>
              <a:spcBef>
                <a:spcPts val="1200"/>
              </a:spcBef>
              <a:spcAft>
                <a:spcPts val="0"/>
              </a:spcAft>
              <a:buClr>
                <a:schemeClr val="lt1"/>
              </a:buClr>
              <a:buSzPts val="1400"/>
              <a:buNone/>
              <a:defRPr sz="1400">
                <a:solidFill>
                  <a:schemeClr val="lt1"/>
                </a:solidFill>
              </a:defRPr>
            </a:lvl3pPr>
            <a:lvl4pPr lvl="3" algn="ctr">
              <a:lnSpc>
                <a:spcPct val="90000"/>
              </a:lnSpc>
              <a:spcBef>
                <a:spcPts val="1200"/>
              </a:spcBef>
              <a:spcAft>
                <a:spcPts val="0"/>
              </a:spcAft>
              <a:buClr>
                <a:schemeClr val="lt1"/>
              </a:buClr>
              <a:buSzPts val="1200"/>
              <a:buNone/>
              <a:defRPr sz="1200">
                <a:solidFill>
                  <a:schemeClr val="lt1"/>
                </a:solidFill>
              </a:defRPr>
            </a:lvl4pPr>
            <a:lvl5pPr lvl="4" algn="ctr">
              <a:lnSpc>
                <a:spcPct val="90000"/>
              </a:lnSpc>
              <a:spcBef>
                <a:spcPts val="1200"/>
              </a:spcBef>
              <a:spcAft>
                <a:spcPts val="0"/>
              </a:spcAft>
              <a:buClr>
                <a:schemeClr val="lt1"/>
              </a:buClr>
              <a:buSzPts val="1200"/>
              <a:buNone/>
              <a:defRPr sz="1200">
                <a:solidFill>
                  <a:schemeClr val="lt1"/>
                </a:solidFill>
              </a:defRPr>
            </a:lvl5pPr>
            <a:lvl6pPr lvl="5" algn="ctr">
              <a:lnSpc>
                <a:spcPct val="90000"/>
              </a:lnSpc>
              <a:spcBef>
                <a:spcPts val="1200"/>
              </a:spcBef>
              <a:spcAft>
                <a:spcPts val="0"/>
              </a:spcAft>
              <a:buClr>
                <a:schemeClr val="lt1"/>
              </a:buClr>
              <a:buSzPts val="1200"/>
              <a:buNone/>
              <a:defRPr sz="1200">
                <a:solidFill>
                  <a:schemeClr val="lt1"/>
                </a:solidFill>
              </a:defRPr>
            </a:lvl6pPr>
            <a:lvl7pPr lvl="6" algn="ctr">
              <a:lnSpc>
                <a:spcPct val="90000"/>
              </a:lnSpc>
              <a:spcBef>
                <a:spcPts val="1200"/>
              </a:spcBef>
              <a:spcAft>
                <a:spcPts val="0"/>
              </a:spcAft>
              <a:buClr>
                <a:schemeClr val="lt1"/>
              </a:buClr>
              <a:buSzPts val="1200"/>
              <a:buNone/>
              <a:defRPr sz="1200">
                <a:solidFill>
                  <a:schemeClr val="lt1"/>
                </a:solidFill>
              </a:defRPr>
            </a:lvl7pPr>
            <a:lvl8pPr lvl="7" algn="ctr">
              <a:lnSpc>
                <a:spcPct val="90000"/>
              </a:lnSpc>
              <a:spcBef>
                <a:spcPts val="1200"/>
              </a:spcBef>
              <a:spcAft>
                <a:spcPts val="0"/>
              </a:spcAft>
              <a:buClr>
                <a:schemeClr val="lt1"/>
              </a:buClr>
              <a:buSzPts val="1200"/>
              <a:buNone/>
              <a:defRPr sz="1200">
                <a:solidFill>
                  <a:schemeClr val="lt1"/>
                </a:solidFill>
              </a:defRPr>
            </a:lvl8pPr>
            <a:lvl9pPr lvl="8" algn="ctr">
              <a:lnSpc>
                <a:spcPct val="90000"/>
              </a:lnSpc>
              <a:spcBef>
                <a:spcPts val="1200"/>
              </a:spcBef>
              <a:spcAft>
                <a:spcPts val="1200"/>
              </a:spcAft>
              <a:buClr>
                <a:schemeClr val="lt1"/>
              </a:buClr>
              <a:buSzPts val="1200"/>
              <a:buNone/>
              <a:defRPr sz="1200">
                <a:solidFill>
                  <a:schemeClr val="lt1"/>
                </a:solidFill>
              </a:defRPr>
            </a:lvl9pPr>
          </a:lstStyle>
          <a:p/>
        </p:txBody>
      </p:sp>
      <p:pic>
        <p:nvPicPr>
          <p:cNvPr id="233" name="Google Shape;233;p64"/>
          <p:cNvPicPr preferRelativeResize="0"/>
          <p:nvPr/>
        </p:nvPicPr>
        <p:blipFill rotWithShape="1">
          <a:blip r:embed="rId2">
            <a:alphaModFix/>
          </a:blip>
          <a:srcRect b="0" l="0" r="0" t="0"/>
          <a:stretch/>
        </p:blipFill>
        <p:spPr>
          <a:xfrm>
            <a:off x="231425" y="198562"/>
            <a:ext cx="343797" cy="163524"/>
          </a:xfrm>
          <a:prstGeom prst="rect">
            <a:avLst/>
          </a:prstGeom>
          <a:noFill/>
          <a:ln>
            <a:noFill/>
          </a:ln>
        </p:spPr>
      </p:pic>
      <p:sp>
        <p:nvSpPr>
          <p:cNvPr id="234" name="Google Shape;234;p64"/>
          <p:cNvSpPr/>
          <p:nvPr>
            <p:ph idx="2" type="pic"/>
          </p:nvPr>
        </p:nvSpPr>
        <p:spPr>
          <a:xfrm>
            <a:off x="4559575" y="645875"/>
            <a:ext cx="3761700" cy="3960300"/>
          </a:xfrm>
          <a:prstGeom prst="roundRect">
            <a:avLst>
              <a:gd fmla="val 5894" name="adj"/>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showMasterSp="0">
  <p:cSld name="Divider 01_1_1_3_2">
    <p:bg>
      <p:bgPr>
        <a:solidFill>
          <a:schemeClr val="dk2"/>
        </a:solidFill>
      </p:bgPr>
    </p:bg>
    <p:spTree>
      <p:nvGrpSpPr>
        <p:cNvPr id="235" name="Shape 235"/>
        <p:cNvGrpSpPr/>
        <p:nvPr/>
      </p:nvGrpSpPr>
      <p:grpSpPr>
        <a:xfrm>
          <a:off x="0" y="0"/>
          <a:ext cx="0" cy="0"/>
          <a:chOff x="0" y="0"/>
          <a:chExt cx="0" cy="0"/>
        </a:xfrm>
      </p:grpSpPr>
      <p:sp>
        <p:nvSpPr>
          <p:cNvPr id="236" name="Google Shape;236;p65"/>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37" name="Google Shape;237;p65"/>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
        <p:nvSpPr>
          <p:cNvPr id="238" name="Google Shape;238;p65"/>
          <p:cNvSpPr/>
          <p:nvPr>
            <p:ph idx="2" type="pic"/>
          </p:nvPr>
        </p:nvSpPr>
        <p:spPr>
          <a:xfrm>
            <a:off x="4724400" y="157750"/>
            <a:ext cx="4257000" cy="2351100"/>
          </a:xfrm>
          <a:prstGeom prst="roundRect">
            <a:avLst>
              <a:gd fmla="val 5894" name="adj"/>
            </a:avLst>
          </a:prstGeom>
          <a:noFill/>
          <a:ln>
            <a:noFill/>
          </a:ln>
        </p:spPr>
      </p:sp>
      <p:sp>
        <p:nvSpPr>
          <p:cNvPr id="239" name="Google Shape;239;p65"/>
          <p:cNvSpPr/>
          <p:nvPr>
            <p:ph idx="3" type="pic"/>
          </p:nvPr>
        </p:nvSpPr>
        <p:spPr>
          <a:xfrm>
            <a:off x="4724400" y="2641550"/>
            <a:ext cx="4257000" cy="2344200"/>
          </a:xfrm>
          <a:prstGeom prst="roundRect">
            <a:avLst>
              <a:gd fmla="val 5728" name="adj"/>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1" showMasterSp="0">
  <p:cSld name="Divider 01_1_1_3_2_1">
    <p:bg>
      <p:bgPr>
        <a:solidFill>
          <a:schemeClr val="dk2"/>
        </a:solidFill>
      </p:bgPr>
    </p:bg>
    <p:spTree>
      <p:nvGrpSpPr>
        <p:cNvPr id="240" name="Shape 240"/>
        <p:cNvGrpSpPr/>
        <p:nvPr/>
      </p:nvGrpSpPr>
      <p:grpSpPr>
        <a:xfrm>
          <a:off x="0" y="0"/>
          <a:ext cx="0" cy="0"/>
          <a:chOff x="0" y="0"/>
          <a:chExt cx="0" cy="0"/>
        </a:xfrm>
      </p:grpSpPr>
      <p:sp>
        <p:nvSpPr>
          <p:cNvPr id="241" name="Google Shape;241;p66"/>
          <p:cNvSpPr txBox="1"/>
          <p:nvPr>
            <p:ph type="ctrTitle"/>
          </p:nvPr>
        </p:nvSpPr>
        <p:spPr>
          <a:xfrm>
            <a:off x="558000" y="570970"/>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42" name="Google Shape;242;p66"/>
          <p:cNvSpPr txBox="1"/>
          <p:nvPr>
            <p:ph idx="1" type="subTitle"/>
          </p:nvPr>
        </p:nvSpPr>
        <p:spPr>
          <a:xfrm>
            <a:off x="558000" y="1722125"/>
            <a:ext cx="5158200" cy="7719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
        <p:nvSpPr>
          <p:cNvPr id="243" name="Google Shape;243;p66"/>
          <p:cNvSpPr/>
          <p:nvPr>
            <p:ph idx="2" type="pic"/>
          </p:nvPr>
        </p:nvSpPr>
        <p:spPr>
          <a:xfrm>
            <a:off x="575225" y="2571750"/>
            <a:ext cx="3932700" cy="2152200"/>
          </a:xfrm>
          <a:prstGeom prst="roundRect">
            <a:avLst>
              <a:gd fmla="val 5894" name="adj"/>
            </a:avLst>
          </a:prstGeom>
          <a:noFill/>
          <a:ln>
            <a:noFill/>
          </a:ln>
        </p:spPr>
      </p:sp>
      <p:sp>
        <p:nvSpPr>
          <p:cNvPr id="244" name="Google Shape;244;p66"/>
          <p:cNvSpPr/>
          <p:nvPr>
            <p:ph idx="3" type="pic"/>
          </p:nvPr>
        </p:nvSpPr>
        <p:spPr>
          <a:xfrm>
            <a:off x="4896400" y="2571750"/>
            <a:ext cx="3932700" cy="2152200"/>
          </a:xfrm>
          <a:prstGeom prst="roundRect">
            <a:avLst>
              <a:gd fmla="val 5728" name="adj"/>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 Photo 1" showMasterSp="0">
  <p:cSld name="Divider 01_1_1_3_1">
    <p:bg>
      <p:bgPr>
        <a:solidFill>
          <a:schemeClr val="dk1"/>
        </a:solidFill>
      </p:bgPr>
    </p:bg>
    <p:spTree>
      <p:nvGrpSpPr>
        <p:cNvPr id="245" name="Shape 245"/>
        <p:cNvGrpSpPr/>
        <p:nvPr/>
      </p:nvGrpSpPr>
      <p:grpSpPr>
        <a:xfrm>
          <a:off x="0" y="0"/>
          <a:ext cx="0" cy="0"/>
          <a:chOff x="0" y="0"/>
          <a:chExt cx="0" cy="0"/>
        </a:xfrm>
      </p:grpSpPr>
      <p:sp>
        <p:nvSpPr>
          <p:cNvPr id="246" name="Google Shape;246;p67"/>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47" name="Google Shape;247;p67"/>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Clr>
                <a:schemeClr val="lt1"/>
              </a:buClr>
              <a:buSzPts val="1800"/>
              <a:buNone/>
              <a:defRPr>
                <a:solidFill>
                  <a:schemeClr val="lt1"/>
                </a:solidFill>
              </a:defRPr>
            </a:lvl1pPr>
            <a:lvl2pPr lvl="1" algn="ctr">
              <a:lnSpc>
                <a:spcPct val="90000"/>
              </a:lnSpc>
              <a:spcBef>
                <a:spcPts val="1200"/>
              </a:spcBef>
              <a:spcAft>
                <a:spcPts val="0"/>
              </a:spcAft>
              <a:buClr>
                <a:schemeClr val="lt1"/>
              </a:buClr>
              <a:buSzPts val="1500"/>
              <a:buNone/>
              <a:defRPr sz="1500">
                <a:solidFill>
                  <a:schemeClr val="lt1"/>
                </a:solidFill>
              </a:defRPr>
            </a:lvl2pPr>
            <a:lvl3pPr lvl="2" algn="ctr">
              <a:lnSpc>
                <a:spcPct val="90000"/>
              </a:lnSpc>
              <a:spcBef>
                <a:spcPts val="600"/>
              </a:spcBef>
              <a:spcAft>
                <a:spcPts val="0"/>
              </a:spcAft>
              <a:buClr>
                <a:schemeClr val="lt1"/>
              </a:buClr>
              <a:buSzPts val="1400"/>
              <a:buNone/>
              <a:defRPr sz="1400">
                <a:solidFill>
                  <a:schemeClr val="lt1"/>
                </a:solidFill>
              </a:defRPr>
            </a:lvl3pPr>
            <a:lvl4pPr lvl="3" algn="ctr">
              <a:lnSpc>
                <a:spcPct val="90000"/>
              </a:lnSpc>
              <a:spcBef>
                <a:spcPts val="600"/>
              </a:spcBef>
              <a:spcAft>
                <a:spcPts val="0"/>
              </a:spcAft>
              <a:buClr>
                <a:schemeClr val="lt1"/>
              </a:buClr>
              <a:buSzPts val="1200"/>
              <a:buNone/>
              <a:defRPr sz="1200">
                <a:solidFill>
                  <a:schemeClr val="lt1"/>
                </a:solidFill>
              </a:defRPr>
            </a:lvl4pPr>
            <a:lvl5pPr lvl="4" algn="ctr">
              <a:lnSpc>
                <a:spcPct val="90000"/>
              </a:lnSpc>
              <a:spcBef>
                <a:spcPts val="600"/>
              </a:spcBef>
              <a:spcAft>
                <a:spcPts val="0"/>
              </a:spcAft>
              <a:buClr>
                <a:schemeClr val="lt1"/>
              </a:buClr>
              <a:buSzPts val="1200"/>
              <a:buNone/>
              <a:defRPr sz="1200">
                <a:solidFill>
                  <a:schemeClr val="lt1"/>
                </a:solidFill>
              </a:defRPr>
            </a:lvl5pPr>
            <a:lvl6pPr lvl="5" algn="ctr">
              <a:lnSpc>
                <a:spcPct val="90000"/>
              </a:lnSpc>
              <a:spcBef>
                <a:spcPts val="600"/>
              </a:spcBef>
              <a:spcAft>
                <a:spcPts val="0"/>
              </a:spcAft>
              <a:buClr>
                <a:schemeClr val="lt1"/>
              </a:buClr>
              <a:buSzPts val="1200"/>
              <a:buNone/>
              <a:defRPr sz="1200">
                <a:solidFill>
                  <a:schemeClr val="lt1"/>
                </a:solidFill>
              </a:defRPr>
            </a:lvl6pPr>
            <a:lvl7pPr lvl="6" algn="ctr">
              <a:lnSpc>
                <a:spcPct val="90000"/>
              </a:lnSpc>
              <a:spcBef>
                <a:spcPts val="600"/>
              </a:spcBef>
              <a:spcAft>
                <a:spcPts val="0"/>
              </a:spcAft>
              <a:buClr>
                <a:schemeClr val="lt1"/>
              </a:buClr>
              <a:buSzPts val="1200"/>
              <a:buNone/>
              <a:defRPr sz="1200">
                <a:solidFill>
                  <a:schemeClr val="lt1"/>
                </a:solidFill>
              </a:defRPr>
            </a:lvl7pPr>
            <a:lvl8pPr lvl="7" algn="ctr">
              <a:lnSpc>
                <a:spcPct val="90000"/>
              </a:lnSpc>
              <a:spcBef>
                <a:spcPts val="600"/>
              </a:spcBef>
              <a:spcAft>
                <a:spcPts val="0"/>
              </a:spcAft>
              <a:buClr>
                <a:schemeClr val="lt1"/>
              </a:buClr>
              <a:buSzPts val="1200"/>
              <a:buNone/>
              <a:defRPr sz="1200">
                <a:solidFill>
                  <a:schemeClr val="lt1"/>
                </a:solidFill>
              </a:defRPr>
            </a:lvl8pPr>
            <a:lvl9pPr lvl="8" algn="ctr">
              <a:lnSpc>
                <a:spcPct val="90000"/>
              </a:lnSpc>
              <a:spcBef>
                <a:spcPts val="600"/>
              </a:spcBef>
              <a:spcAft>
                <a:spcPts val="600"/>
              </a:spcAft>
              <a:buClr>
                <a:schemeClr val="lt1"/>
              </a:buClr>
              <a:buSzPts val="1200"/>
              <a:buNone/>
              <a:defRPr sz="1200">
                <a:solidFill>
                  <a:schemeClr val="lt1"/>
                </a:solidFill>
              </a:defRPr>
            </a:lvl9pPr>
          </a:lstStyle>
          <a:p/>
        </p:txBody>
      </p:sp>
      <p:sp>
        <p:nvSpPr>
          <p:cNvPr id="248" name="Google Shape;248;p67"/>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showMasterSp="0">
  <p:cSld name="Divider 01_1_1_2">
    <p:bg>
      <p:bgPr>
        <a:solidFill>
          <a:schemeClr val="dk1"/>
        </a:solidFill>
      </p:bgPr>
    </p:bg>
    <p:spTree>
      <p:nvGrpSpPr>
        <p:cNvPr id="249" name="Shape 249"/>
        <p:cNvGrpSpPr/>
        <p:nvPr/>
      </p:nvGrpSpPr>
      <p:grpSpPr>
        <a:xfrm>
          <a:off x="0" y="0"/>
          <a:ext cx="0" cy="0"/>
          <a:chOff x="0" y="0"/>
          <a:chExt cx="0" cy="0"/>
        </a:xfrm>
      </p:grpSpPr>
      <p:sp>
        <p:nvSpPr>
          <p:cNvPr id="250" name="Google Shape;250;p68"/>
          <p:cNvSpPr txBox="1"/>
          <p:nvPr>
            <p:ph type="ctrTitle"/>
          </p:nvPr>
        </p:nvSpPr>
        <p:spPr>
          <a:xfrm>
            <a:off x="558001" y="1221569"/>
            <a:ext cx="78735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51" name="Google Shape;251;p68"/>
          <p:cNvSpPr txBox="1"/>
          <p:nvPr>
            <p:ph idx="1" type="subTitle"/>
          </p:nvPr>
        </p:nvSpPr>
        <p:spPr>
          <a:xfrm>
            <a:off x="558000" y="2372725"/>
            <a:ext cx="61410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Clr>
                <a:schemeClr val="lt1"/>
              </a:buClr>
              <a:buSzPts val="1800"/>
              <a:buNone/>
              <a:defRPr>
                <a:solidFill>
                  <a:schemeClr val="lt1"/>
                </a:solidFill>
              </a:defRPr>
            </a:lvl1pPr>
            <a:lvl2pPr lvl="1" algn="ctr">
              <a:lnSpc>
                <a:spcPct val="90000"/>
              </a:lnSpc>
              <a:spcBef>
                <a:spcPts val="1200"/>
              </a:spcBef>
              <a:spcAft>
                <a:spcPts val="0"/>
              </a:spcAft>
              <a:buClr>
                <a:schemeClr val="lt1"/>
              </a:buClr>
              <a:buSzPts val="1500"/>
              <a:buNone/>
              <a:defRPr sz="1500">
                <a:solidFill>
                  <a:schemeClr val="lt1"/>
                </a:solidFill>
              </a:defRPr>
            </a:lvl2pPr>
            <a:lvl3pPr lvl="2" algn="ctr">
              <a:lnSpc>
                <a:spcPct val="90000"/>
              </a:lnSpc>
              <a:spcBef>
                <a:spcPts val="600"/>
              </a:spcBef>
              <a:spcAft>
                <a:spcPts val="0"/>
              </a:spcAft>
              <a:buClr>
                <a:schemeClr val="lt1"/>
              </a:buClr>
              <a:buSzPts val="1400"/>
              <a:buNone/>
              <a:defRPr sz="1400">
                <a:solidFill>
                  <a:schemeClr val="lt1"/>
                </a:solidFill>
              </a:defRPr>
            </a:lvl3pPr>
            <a:lvl4pPr lvl="3" algn="ctr">
              <a:lnSpc>
                <a:spcPct val="90000"/>
              </a:lnSpc>
              <a:spcBef>
                <a:spcPts val="600"/>
              </a:spcBef>
              <a:spcAft>
                <a:spcPts val="0"/>
              </a:spcAft>
              <a:buClr>
                <a:schemeClr val="lt1"/>
              </a:buClr>
              <a:buSzPts val="1200"/>
              <a:buNone/>
              <a:defRPr sz="1200">
                <a:solidFill>
                  <a:schemeClr val="lt1"/>
                </a:solidFill>
              </a:defRPr>
            </a:lvl4pPr>
            <a:lvl5pPr lvl="4" algn="ctr">
              <a:lnSpc>
                <a:spcPct val="90000"/>
              </a:lnSpc>
              <a:spcBef>
                <a:spcPts val="600"/>
              </a:spcBef>
              <a:spcAft>
                <a:spcPts val="0"/>
              </a:spcAft>
              <a:buClr>
                <a:schemeClr val="lt1"/>
              </a:buClr>
              <a:buSzPts val="1200"/>
              <a:buNone/>
              <a:defRPr sz="1200">
                <a:solidFill>
                  <a:schemeClr val="lt1"/>
                </a:solidFill>
              </a:defRPr>
            </a:lvl5pPr>
            <a:lvl6pPr lvl="5" algn="ctr">
              <a:lnSpc>
                <a:spcPct val="90000"/>
              </a:lnSpc>
              <a:spcBef>
                <a:spcPts val="600"/>
              </a:spcBef>
              <a:spcAft>
                <a:spcPts val="0"/>
              </a:spcAft>
              <a:buClr>
                <a:schemeClr val="lt1"/>
              </a:buClr>
              <a:buSzPts val="1200"/>
              <a:buNone/>
              <a:defRPr sz="1200">
                <a:solidFill>
                  <a:schemeClr val="lt1"/>
                </a:solidFill>
              </a:defRPr>
            </a:lvl6pPr>
            <a:lvl7pPr lvl="6" algn="ctr">
              <a:lnSpc>
                <a:spcPct val="90000"/>
              </a:lnSpc>
              <a:spcBef>
                <a:spcPts val="600"/>
              </a:spcBef>
              <a:spcAft>
                <a:spcPts val="0"/>
              </a:spcAft>
              <a:buClr>
                <a:schemeClr val="lt1"/>
              </a:buClr>
              <a:buSzPts val="1200"/>
              <a:buNone/>
              <a:defRPr sz="1200">
                <a:solidFill>
                  <a:schemeClr val="lt1"/>
                </a:solidFill>
              </a:defRPr>
            </a:lvl7pPr>
            <a:lvl8pPr lvl="7" algn="ctr">
              <a:lnSpc>
                <a:spcPct val="90000"/>
              </a:lnSpc>
              <a:spcBef>
                <a:spcPts val="600"/>
              </a:spcBef>
              <a:spcAft>
                <a:spcPts val="0"/>
              </a:spcAft>
              <a:buClr>
                <a:schemeClr val="lt1"/>
              </a:buClr>
              <a:buSzPts val="1200"/>
              <a:buNone/>
              <a:defRPr sz="1200">
                <a:solidFill>
                  <a:schemeClr val="lt1"/>
                </a:solidFill>
              </a:defRPr>
            </a:lvl8pPr>
            <a:lvl9pPr lvl="8" algn="ctr">
              <a:lnSpc>
                <a:spcPct val="90000"/>
              </a:lnSpc>
              <a:spcBef>
                <a:spcPts val="600"/>
              </a:spcBef>
              <a:spcAft>
                <a:spcPts val="600"/>
              </a:spcAft>
              <a:buClr>
                <a:schemeClr val="lt1"/>
              </a:buClr>
              <a:buSzPts val="1200"/>
              <a:buNone/>
              <a:defRPr sz="1200">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ype="obj">
  <p:cSld name="OBJECT">
    <p:spTree>
      <p:nvGrpSpPr>
        <p:cNvPr id="252" name="Shape 252"/>
        <p:cNvGrpSpPr/>
        <p:nvPr/>
      </p:nvGrpSpPr>
      <p:grpSpPr>
        <a:xfrm>
          <a:off x="0" y="0"/>
          <a:ext cx="0" cy="0"/>
          <a:chOff x="0" y="0"/>
          <a:chExt cx="0" cy="0"/>
        </a:xfrm>
      </p:grpSpPr>
      <p:sp>
        <p:nvSpPr>
          <p:cNvPr id="253" name="Google Shape;253;p69"/>
          <p:cNvSpPr txBox="1"/>
          <p:nvPr>
            <p:ph type="title"/>
          </p:nvPr>
        </p:nvSpPr>
        <p:spPr>
          <a:xfrm>
            <a:off x="553650" y="375548"/>
            <a:ext cx="7886700" cy="952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54" name="Google Shape;254;p69"/>
          <p:cNvSpPr txBox="1"/>
          <p:nvPr>
            <p:ph idx="1" type="body"/>
          </p:nvPr>
        </p:nvSpPr>
        <p:spPr>
          <a:xfrm>
            <a:off x="552450" y="1526381"/>
            <a:ext cx="7886700" cy="31053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200"/>
              </a:spcBef>
              <a:spcAft>
                <a:spcPts val="0"/>
              </a:spcAft>
              <a:buClr>
                <a:schemeClr val="dk1"/>
              </a:buClr>
              <a:buSzPts val="1400"/>
              <a:buChar char="•"/>
              <a:defRPr/>
            </a:lvl1pPr>
            <a:lvl2pPr indent="-317500" lvl="1" marL="914400" algn="l">
              <a:lnSpc>
                <a:spcPct val="110000"/>
              </a:lnSpc>
              <a:spcBef>
                <a:spcPts val="1200"/>
              </a:spcBef>
              <a:spcAft>
                <a:spcPts val="0"/>
              </a:spcAft>
              <a:buClr>
                <a:schemeClr val="dk1"/>
              </a:buClr>
              <a:buSzPts val="1400"/>
              <a:buChar char="•"/>
              <a:defRPr/>
            </a:lvl2pPr>
            <a:lvl3pPr indent="-317500" lvl="2" marL="1371600" algn="l">
              <a:lnSpc>
                <a:spcPct val="110000"/>
              </a:lnSpc>
              <a:spcBef>
                <a:spcPts val="1200"/>
              </a:spcBef>
              <a:spcAft>
                <a:spcPts val="0"/>
              </a:spcAft>
              <a:buClr>
                <a:schemeClr val="dk1"/>
              </a:buClr>
              <a:buSzPts val="1400"/>
              <a:buChar char="•"/>
              <a:defRPr/>
            </a:lvl3pPr>
            <a:lvl4pPr indent="-317500" lvl="3" marL="1828800" algn="l">
              <a:lnSpc>
                <a:spcPct val="114000"/>
              </a:lnSpc>
              <a:spcBef>
                <a:spcPts val="1200"/>
              </a:spcBef>
              <a:spcAft>
                <a:spcPts val="0"/>
              </a:spcAft>
              <a:buClr>
                <a:schemeClr val="dk1"/>
              </a:buClr>
              <a:buSzPts val="1400"/>
              <a:buChar char="•"/>
              <a:defRPr/>
            </a:lvl4pPr>
            <a:lvl5pPr indent="-317500" lvl="4" marL="2286000" algn="l">
              <a:lnSpc>
                <a:spcPct val="114000"/>
              </a:lnSpc>
              <a:spcBef>
                <a:spcPts val="2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on White">
  <p:cSld name="OBJECT_2">
    <p:spTree>
      <p:nvGrpSpPr>
        <p:cNvPr id="255" name="Shape 255"/>
        <p:cNvGrpSpPr/>
        <p:nvPr/>
      </p:nvGrpSpPr>
      <p:grpSpPr>
        <a:xfrm>
          <a:off x="0" y="0"/>
          <a:ext cx="0" cy="0"/>
          <a:chOff x="0" y="0"/>
          <a:chExt cx="0" cy="0"/>
        </a:xfrm>
      </p:grpSpPr>
      <p:pic>
        <p:nvPicPr>
          <p:cNvPr descr="A picture containing glass, container&#10;&#10;Description automatically generated" id="256" name="Google Shape;256;p70"/>
          <p:cNvPicPr preferRelativeResize="0"/>
          <p:nvPr/>
        </p:nvPicPr>
        <p:blipFill rotWithShape="1">
          <a:blip r:embed="rId2">
            <a:alphaModFix/>
          </a:blip>
          <a:srcRect b="0" l="0" r="0" t="0"/>
          <a:stretch/>
        </p:blipFill>
        <p:spPr>
          <a:xfrm rot="3850618">
            <a:off x="5909674" y="-493825"/>
            <a:ext cx="4083448" cy="3280328"/>
          </a:xfrm>
          <a:prstGeom prst="rect">
            <a:avLst/>
          </a:prstGeom>
          <a:noFill/>
          <a:ln>
            <a:noFill/>
          </a:ln>
        </p:spPr>
      </p:pic>
      <p:sp>
        <p:nvSpPr>
          <p:cNvPr id="257" name="Google Shape;257;p70"/>
          <p:cNvSpPr txBox="1"/>
          <p:nvPr>
            <p:ph type="title"/>
          </p:nvPr>
        </p:nvSpPr>
        <p:spPr>
          <a:xfrm>
            <a:off x="559200" y="930725"/>
            <a:ext cx="5913300" cy="993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58" name="Google Shape;258;p70"/>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dk1"/>
              </a:buClr>
              <a:buSzPts val="1800"/>
              <a:buChar char="•"/>
              <a:defRPr/>
            </a:lvl1pPr>
            <a:lvl2pPr indent="-317500" lvl="1" marL="914400" algn="l">
              <a:lnSpc>
                <a:spcPct val="110000"/>
              </a:lnSpc>
              <a:spcBef>
                <a:spcPts val="1600"/>
              </a:spcBef>
              <a:spcAft>
                <a:spcPts val="0"/>
              </a:spcAft>
              <a:buClr>
                <a:schemeClr val="dk1"/>
              </a:buClr>
              <a:buSzPts val="1400"/>
              <a:buChar char="•"/>
              <a:defRPr/>
            </a:lvl2pPr>
            <a:lvl3pPr indent="-342900" lvl="2" marL="1371600" algn="l">
              <a:lnSpc>
                <a:spcPct val="11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Side on White">
  <p:cSld name="OBJECT_2_1">
    <p:spTree>
      <p:nvGrpSpPr>
        <p:cNvPr id="259" name="Shape 259"/>
        <p:cNvGrpSpPr/>
        <p:nvPr/>
      </p:nvGrpSpPr>
      <p:grpSpPr>
        <a:xfrm>
          <a:off x="0" y="0"/>
          <a:ext cx="0" cy="0"/>
          <a:chOff x="0" y="0"/>
          <a:chExt cx="0" cy="0"/>
        </a:xfrm>
      </p:grpSpPr>
      <p:pic>
        <p:nvPicPr>
          <p:cNvPr descr="A picture containing glass, container&#10;&#10;Description automatically generated" id="260" name="Google Shape;260;p71"/>
          <p:cNvPicPr preferRelativeResize="0"/>
          <p:nvPr/>
        </p:nvPicPr>
        <p:blipFill rotWithShape="1">
          <a:blip r:embed="rId2">
            <a:alphaModFix/>
          </a:blip>
          <a:srcRect b="0" l="0" r="0" t="0"/>
          <a:stretch/>
        </p:blipFill>
        <p:spPr>
          <a:xfrm rot="7378004">
            <a:off x="6892001" y="649745"/>
            <a:ext cx="4083450" cy="3280327"/>
          </a:xfrm>
          <a:prstGeom prst="rect">
            <a:avLst/>
          </a:prstGeom>
          <a:noFill/>
          <a:ln>
            <a:noFill/>
          </a:ln>
        </p:spPr>
      </p:pic>
      <p:sp>
        <p:nvSpPr>
          <p:cNvPr id="261" name="Google Shape;261;p71"/>
          <p:cNvSpPr txBox="1"/>
          <p:nvPr>
            <p:ph type="title"/>
          </p:nvPr>
        </p:nvSpPr>
        <p:spPr>
          <a:xfrm>
            <a:off x="559200" y="963375"/>
            <a:ext cx="5913300" cy="96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62" name="Google Shape;262;p71"/>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dk1"/>
              </a:buClr>
              <a:buSzPts val="1800"/>
              <a:buChar char="•"/>
              <a:defRPr/>
            </a:lvl1pPr>
            <a:lvl2pPr indent="-317500" lvl="1" marL="914400" algn="l">
              <a:lnSpc>
                <a:spcPct val="110000"/>
              </a:lnSpc>
              <a:spcBef>
                <a:spcPts val="1600"/>
              </a:spcBef>
              <a:spcAft>
                <a:spcPts val="0"/>
              </a:spcAft>
              <a:buClr>
                <a:schemeClr val="dk1"/>
              </a:buClr>
              <a:buSzPts val="14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Orb">
  <p:cSld name="OBJECT_2_1_2_1_1">
    <p:bg>
      <p:bgPr>
        <a:solidFill>
          <a:schemeClr val="dk1"/>
        </a:solidFill>
      </p:bgPr>
    </p:bg>
    <p:spTree>
      <p:nvGrpSpPr>
        <p:cNvPr id="263" name="Shape 263"/>
        <p:cNvGrpSpPr/>
        <p:nvPr/>
      </p:nvGrpSpPr>
      <p:grpSpPr>
        <a:xfrm>
          <a:off x="0" y="0"/>
          <a:ext cx="0" cy="0"/>
          <a:chOff x="0" y="0"/>
          <a:chExt cx="0" cy="0"/>
        </a:xfrm>
      </p:grpSpPr>
      <p:pic>
        <p:nvPicPr>
          <p:cNvPr descr="Shape, circle&#10;&#10;Description automatically generated" id="264" name="Google Shape;264;p72"/>
          <p:cNvPicPr preferRelativeResize="0"/>
          <p:nvPr/>
        </p:nvPicPr>
        <p:blipFill rotWithShape="1">
          <a:blip r:embed="rId2">
            <a:alphaModFix amt="38000"/>
          </a:blip>
          <a:srcRect b="0" l="0" r="0" t="0"/>
          <a:stretch/>
        </p:blipFill>
        <p:spPr>
          <a:xfrm rot="5400000">
            <a:off x="6013642" y="388531"/>
            <a:ext cx="5829297" cy="4581632"/>
          </a:xfrm>
          <a:prstGeom prst="rect">
            <a:avLst/>
          </a:prstGeom>
          <a:noFill/>
          <a:ln>
            <a:noFill/>
          </a:ln>
        </p:spPr>
      </p:pic>
      <p:sp>
        <p:nvSpPr>
          <p:cNvPr id="265" name="Google Shape;265;p72"/>
          <p:cNvSpPr txBox="1"/>
          <p:nvPr>
            <p:ph type="title"/>
          </p:nvPr>
        </p:nvSpPr>
        <p:spPr>
          <a:xfrm>
            <a:off x="559200" y="435425"/>
            <a:ext cx="5913300" cy="948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None/>
              <a:defRPr>
                <a:solidFill>
                  <a:schemeClr val="accent1"/>
                </a:solidFill>
              </a:defRPr>
            </a:lvl2pPr>
            <a:lvl3pPr lvl="2" algn="l">
              <a:lnSpc>
                <a:spcPct val="110000"/>
              </a:lnSpc>
              <a:spcBef>
                <a:spcPts val="0"/>
              </a:spcBef>
              <a:spcAft>
                <a:spcPts val="0"/>
              </a:spcAft>
              <a:buClr>
                <a:schemeClr val="accent1"/>
              </a:buClr>
              <a:buSzPts val="1100"/>
              <a:buNone/>
              <a:defRPr>
                <a:solidFill>
                  <a:schemeClr val="accent1"/>
                </a:solidFill>
              </a:defRPr>
            </a:lvl3pPr>
            <a:lvl4pPr lvl="3" algn="l">
              <a:lnSpc>
                <a:spcPct val="110000"/>
              </a:lnSpc>
              <a:spcBef>
                <a:spcPts val="0"/>
              </a:spcBef>
              <a:spcAft>
                <a:spcPts val="0"/>
              </a:spcAft>
              <a:buClr>
                <a:schemeClr val="accent1"/>
              </a:buClr>
              <a:buSzPts val="1100"/>
              <a:buNone/>
              <a:defRPr>
                <a:solidFill>
                  <a:schemeClr val="accent1"/>
                </a:solidFill>
              </a:defRPr>
            </a:lvl4pPr>
            <a:lvl5pPr lvl="4" algn="l">
              <a:lnSpc>
                <a:spcPct val="110000"/>
              </a:lnSpc>
              <a:spcBef>
                <a:spcPts val="0"/>
              </a:spcBef>
              <a:spcAft>
                <a:spcPts val="0"/>
              </a:spcAft>
              <a:buClr>
                <a:schemeClr val="accent1"/>
              </a:buClr>
              <a:buSzPts val="1100"/>
              <a:buNone/>
              <a:defRPr>
                <a:solidFill>
                  <a:schemeClr val="accent1"/>
                </a:solidFill>
              </a:defRPr>
            </a:lvl5pPr>
            <a:lvl6pPr lvl="5" algn="l">
              <a:lnSpc>
                <a:spcPct val="110000"/>
              </a:lnSpc>
              <a:spcBef>
                <a:spcPts val="0"/>
              </a:spcBef>
              <a:spcAft>
                <a:spcPts val="0"/>
              </a:spcAft>
              <a:buClr>
                <a:schemeClr val="accent1"/>
              </a:buClr>
              <a:buSzPts val="1100"/>
              <a:buNone/>
              <a:defRPr>
                <a:solidFill>
                  <a:schemeClr val="accent1"/>
                </a:solidFill>
              </a:defRPr>
            </a:lvl6pPr>
            <a:lvl7pPr lvl="6" algn="l">
              <a:lnSpc>
                <a:spcPct val="110000"/>
              </a:lnSpc>
              <a:spcBef>
                <a:spcPts val="0"/>
              </a:spcBef>
              <a:spcAft>
                <a:spcPts val="0"/>
              </a:spcAft>
              <a:buClr>
                <a:schemeClr val="accent1"/>
              </a:buClr>
              <a:buSzPts val="1100"/>
              <a:buNone/>
              <a:defRPr>
                <a:solidFill>
                  <a:schemeClr val="accent1"/>
                </a:solidFill>
              </a:defRPr>
            </a:lvl7pPr>
            <a:lvl8pPr lvl="7" algn="l">
              <a:lnSpc>
                <a:spcPct val="110000"/>
              </a:lnSpc>
              <a:spcBef>
                <a:spcPts val="0"/>
              </a:spcBef>
              <a:spcAft>
                <a:spcPts val="0"/>
              </a:spcAft>
              <a:buClr>
                <a:schemeClr val="accent1"/>
              </a:buClr>
              <a:buSzPts val="1100"/>
              <a:buNone/>
              <a:defRPr>
                <a:solidFill>
                  <a:schemeClr val="accent1"/>
                </a:solidFill>
              </a:defRPr>
            </a:lvl8pPr>
            <a:lvl9pPr lvl="8" algn="l">
              <a:lnSpc>
                <a:spcPct val="110000"/>
              </a:lnSpc>
              <a:spcBef>
                <a:spcPts val="0"/>
              </a:spcBef>
              <a:spcAft>
                <a:spcPts val="0"/>
              </a:spcAft>
              <a:buClr>
                <a:schemeClr val="accent1"/>
              </a:buClr>
              <a:buSzPts val="1100"/>
              <a:buNone/>
              <a:defRPr>
                <a:solidFill>
                  <a:schemeClr val="accent1"/>
                </a:solidFill>
              </a:defRPr>
            </a:lvl9pPr>
          </a:lstStyle>
          <a:p/>
        </p:txBody>
      </p:sp>
      <p:sp>
        <p:nvSpPr>
          <p:cNvPr id="266" name="Google Shape;266;p72"/>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lt1"/>
              </a:buClr>
              <a:buSzPts val="1800"/>
              <a:buChar char="•"/>
              <a:defRPr>
                <a:solidFill>
                  <a:schemeClr val="lt1"/>
                </a:solidFill>
              </a:defRPr>
            </a:lvl1pPr>
            <a:lvl2pPr indent="-317500" lvl="1" marL="914400" algn="l">
              <a:lnSpc>
                <a:spcPct val="110000"/>
              </a:lnSpc>
              <a:spcBef>
                <a:spcPts val="1600"/>
              </a:spcBef>
              <a:spcAft>
                <a:spcPts val="0"/>
              </a:spcAft>
              <a:buClr>
                <a:schemeClr val="lt1"/>
              </a:buClr>
              <a:buSzPts val="1400"/>
              <a:buChar char="•"/>
              <a:defRPr>
                <a:solidFill>
                  <a:schemeClr val="lt1"/>
                </a:solidFill>
              </a:defRPr>
            </a:lvl2pPr>
            <a:lvl3pPr indent="-342900" lvl="2" marL="1371600" algn="l">
              <a:lnSpc>
                <a:spcPct val="90000"/>
              </a:lnSpc>
              <a:spcBef>
                <a:spcPts val="1600"/>
              </a:spcBef>
              <a:spcAft>
                <a:spcPts val="0"/>
              </a:spcAft>
              <a:buClr>
                <a:schemeClr val="lt1"/>
              </a:buClr>
              <a:buSzPts val="1800"/>
              <a:buChar char="•"/>
              <a:defRPr>
                <a:solidFill>
                  <a:schemeClr val="lt1"/>
                </a:solidFill>
              </a:defRPr>
            </a:lvl3pPr>
            <a:lvl4pPr indent="-342900" lvl="3" marL="1828800" algn="l">
              <a:lnSpc>
                <a:spcPct val="90000"/>
              </a:lnSpc>
              <a:spcBef>
                <a:spcPts val="1600"/>
              </a:spcBef>
              <a:spcAft>
                <a:spcPts val="0"/>
              </a:spcAft>
              <a:buClr>
                <a:schemeClr val="lt1"/>
              </a:buClr>
              <a:buSzPts val="1800"/>
              <a:buChar char="•"/>
              <a:defRPr>
                <a:solidFill>
                  <a:schemeClr val="lt1"/>
                </a:solidFill>
              </a:defRPr>
            </a:lvl4pPr>
            <a:lvl5pPr indent="-342900" lvl="4" marL="2286000" algn="l">
              <a:lnSpc>
                <a:spcPct val="90000"/>
              </a:lnSpc>
              <a:spcBef>
                <a:spcPts val="1600"/>
              </a:spcBef>
              <a:spcAft>
                <a:spcPts val="0"/>
              </a:spcAft>
              <a:buClr>
                <a:schemeClr val="lt1"/>
              </a:buClr>
              <a:buSzPts val="1800"/>
              <a:buChar char="•"/>
              <a:defRPr>
                <a:solidFill>
                  <a:schemeClr val="lt1"/>
                </a:solidFill>
              </a:defRPr>
            </a:lvl5pPr>
            <a:lvl6pPr indent="-342900" lvl="5" marL="2743200" algn="l">
              <a:lnSpc>
                <a:spcPct val="90000"/>
              </a:lnSpc>
              <a:spcBef>
                <a:spcPts val="1600"/>
              </a:spcBef>
              <a:spcAft>
                <a:spcPts val="0"/>
              </a:spcAft>
              <a:buClr>
                <a:schemeClr val="lt1"/>
              </a:buClr>
              <a:buSzPts val="1800"/>
              <a:buChar char="•"/>
              <a:defRPr>
                <a:solidFill>
                  <a:schemeClr val="lt1"/>
                </a:solidFill>
              </a:defRPr>
            </a:lvl6pPr>
            <a:lvl7pPr indent="-342900" lvl="6" marL="3200400" algn="l">
              <a:lnSpc>
                <a:spcPct val="90000"/>
              </a:lnSpc>
              <a:spcBef>
                <a:spcPts val="1600"/>
              </a:spcBef>
              <a:spcAft>
                <a:spcPts val="0"/>
              </a:spcAft>
              <a:buClr>
                <a:schemeClr val="lt1"/>
              </a:buClr>
              <a:buSzPts val="1800"/>
              <a:buChar char="•"/>
              <a:defRPr>
                <a:solidFill>
                  <a:schemeClr val="lt1"/>
                </a:solidFill>
              </a:defRPr>
            </a:lvl7pPr>
            <a:lvl8pPr indent="-342900" lvl="7" marL="3657600" algn="l">
              <a:lnSpc>
                <a:spcPct val="90000"/>
              </a:lnSpc>
              <a:spcBef>
                <a:spcPts val="1600"/>
              </a:spcBef>
              <a:spcAft>
                <a:spcPts val="0"/>
              </a:spcAft>
              <a:buClr>
                <a:schemeClr val="lt1"/>
              </a:buClr>
              <a:buSzPts val="1800"/>
              <a:buChar char="•"/>
              <a:defRPr>
                <a:solidFill>
                  <a:schemeClr val="lt1"/>
                </a:solidFill>
              </a:defRPr>
            </a:lvl8pPr>
            <a:lvl9pPr indent="-342900" lvl="8" marL="411480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Swoosh">
  <p:cSld name="OBJECT_2_1_2_1_1_2">
    <p:bg>
      <p:bgPr>
        <a:solidFill>
          <a:schemeClr val="dk1"/>
        </a:solidFill>
      </p:bgPr>
    </p:bg>
    <p:spTree>
      <p:nvGrpSpPr>
        <p:cNvPr id="267" name="Shape 267"/>
        <p:cNvGrpSpPr/>
        <p:nvPr/>
      </p:nvGrpSpPr>
      <p:grpSpPr>
        <a:xfrm>
          <a:off x="0" y="0"/>
          <a:ext cx="0" cy="0"/>
          <a:chOff x="0" y="0"/>
          <a:chExt cx="0" cy="0"/>
        </a:xfrm>
      </p:grpSpPr>
      <p:pic>
        <p:nvPicPr>
          <p:cNvPr id="268" name="Google Shape;268;p73"/>
          <p:cNvPicPr preferRelativeResize="0"/>
          <p:nvPr/>
        </p:nvPicPr>
        <p:blipFill rotWithShape="1">
          <a:blip r:embed="rId2">
            <a:alphaModFix amt="38000"/>
          </a:blip>
          <a:srcRect b="0" l="0" r="0" t="0"/>
          <a:stretch/>
        </p:blipFill>
        <p:spPr>
          <a:xfrm>
            <a:off x="0" y="0"/>
            <a:ext cx="9144000" cy="5143500"/>
          </a:xfrm>
          <a:prstGeom prst="rect">
            <a:avLst/>
          </a:prstGeom>
          <a:noFill/>
          <a:ln>
            <a:noFill/>
          </a:ln>
        </p:spPr>
      </p:pic>
      <p:sp>
        <p:nvSpPr>
          <p:cNvPr id="269" name="Google Shape;269;p73"/>
          <p:cNvSpPr txBox="1"/>
          <p:nvPr>
            <p:ph type="title"/>
          </p:nvPr>
        </p:nvSpPr>
        <p:spPr>
          <a:xfrm>
            <a:off x="559200" y="462650"/>
            <a:ext cx="5913300" cy="92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None/>
              <a:defRPr>
                <a:solidFill>
                  <a:schemeClr val="accent1"/>
                </a:solidFill>
              </a:defRPr>
            </a:lvl2pPr>
            <a:lvl3pPr lvl="2" algn="l">
              <a:lnSpc>
                <a:spcPct val="110000"/>
              </a:lnSpc>
              <a:spcBef>
                <a:spcPts val="0"/>
              </a:spcBef>
              <a:spcAft>
                <a:spcPts val="0"/>
              </a:spcAft>
              <a:buClr>
                <a:schemeClr val="accent1"/>
              </a:buClr>
              <a:buSzPts val="1100"/>
              <a:buNone/>
              <a:defRPr>
                <a:solidFill>
                  <a:schemeClr val="accent1"/>
                </a:solidFill>
              </a:defRPr>
            </a:lvl3pPr>
            <a:lvl4pPr lvl="3" algn="l">
              <a:lnSpc>
                <a:spcPct val="110000"/>
              </a:lnSpc>
              <a:spcBef>
                <a:spcPts val="0"/>
              </a:spcBef>
              <a:spcAft>
                <a:spcPts val="0"/>
              </a:spcAft>
              <a:buClr>
                <a:schemeClr val="accent1"/>
              </a:buClr>
              <a:buSzPts val="1100"/>
              <a:buNone/>
              <a:defRPr>
                <a:solidFill>
                  <a:schemeClr val="accent1"/>
                </a:solidFill>
              </a:defRPr>
            </a:lvl4pPr>
            <a:lvl5pPr lvl="4" algn="l">
              <a:lnSpc>
                <a:spcPct val="110000"/>
              </a:lnSpc>
              <a:spcBef>
                <a:spcPts val="0"/>
              </a:spcBef>
              <a:spcAft>
                <a:spcPts val="0"/>
              </a:spcAft>
              <a:buClr>
                <a:schemeClr val="accent1"/>
              </a:buClr>
              <a:buSzPts val="1100"/>
              <a:buNone/>
              <a:defRPr>
                <a:solidFill>
                  <a:schemeClr val="accent1"/>
                </a:solidFill>
              </a:defRPr>
            </a:lvl5pPr>
            <a:lvl6pPr lvl="5" algn="l">
              <a:lnSpc>
                <a:spcPct val="110000"/>
              </a:lnSpc>
              <a:spcBef>
                <a:spcPts val="0"/>
              </a:spcBef>
              <a:spcAft>
                <a:spcPts val="0"/>
              </a:spcAft>
              <a:buClr>
                <a:schemeClr val="accent1"/>
              </a:buClr>
              <a:buSzPts val="1100"/>
              <a:buNone/>
              <a:defRPr>
                <a:solidFill>
                  <a:schemeClr val="accent1"/>
                </a:solidFill>
              </a:defRPr>
            </a:lvl6pPr>
            <a:lvl7pPr lvl="6" algn="l">
              <a:lnSpc>
                <a:spcPct val="110000"/>
              </a:lnSpc>
              <a:spcBef>
                <a:spcPts val="0"/>
              </a:spcBef>
              <a:spcAft>
                <a:spcPts val="0"/>
              </a:spcAft>
              <a:buClr>
                <a:schemeClr val="accent1"/>
              </a:buClr>
              <a:buSzPts val="1100"/>
              <a:buNone/>
              <a:defRPr>
                <a:solidFill>
                  <a:schemeClr val="accent1"/>
                </a:solidFill>
              </a:defRPr>
            </a:lvl7pPr>
            <a:lvl8pPr lvl="7" algn="l">
              <a:lnSpc>
                <a:spcPct val="110000"/>
              </a:lnSpc>
              <a:spcBef>
                <a:spcPts val="0"/>
              </a:spcBef>
              <a:spcAft>
                <a:spcPts val="0"/>
              </a:spcAft>
              <a:buClr>
                <a:schemeClr val="accent1"/>
              </a:buClr>
              <a:buSzPts val="1100"/>
              <a:buNone/>
              <a:defRPr>
                <a:solidFill>
                  <a:schemeClr val="accent1"/>
                </a:solidFill>
              </a:defRPr>
            </a:lvl8pPr>
            <a:lvl9pPr lvl="8" algn="l">
              <a:lnSpc>
                <a:spcPct val="110000"/>
              </a:lnSpc>
              <a:spcBef>
                <a:spcPts val="0"/>
              </a:spcBef>
              <a:spcAft>
                <a:spcPts val="0"/>
              </a:spcAft>
              <a:buClr>
                <a:schemeClr val="accent1"/>
              </a:buClr>
              <a:buSzPts val="1100"/>
              <a:buNone/>
              <a:defRPr>
                <a:solidFill>
                  <a:schemeClr val="accent1"/>
                </a:solidFill>
              </a:defRPr>
            </a:lvl9pPr>
          </a:lstStyle>
          <a:p/>
        </p:txBody>
      </p:sp>
      <p:sp>
        <p:nvSpPr>
          <p:cNvPr id="270" name="Google Shape;270;p73"/>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lt1"/>
              </a:buClr>
              <a:buSzPts val="1800"/>
              <a:buChar char="•"/>
              <a:defRPr>
                <a:solidFill>
                  <a:schemeClr val="lt1"/>
                </a:solidFill>
              </a:defRPr>
            </a:lvl1pPr>
            <a:lvl2pPr indent="-317500" lvl="1" marL="914400" algn="l">
              <a:lnSpc>
                <a:spcPct val="110000"/>
              </a:lnSpc>
              <a:spcBef>
                <a:spcPts val="1600"/>
              </a:spcBef>
              <a:spcAft>
                <a:spcPts val="0"/>
              </a:spcAft>
              <a:buClr>
                <a:schemeClr val="lt1"/>
              </a:buClr>
              <a:buSzPts val="1400"/>
              <a:buChar char="•"/>
              <a:defRPr>
                <a:solidFill>
                  <a:schemeClr val="lt1"/>
                </a:solidFill>
              </a:defRPr>
            </a:lvl2pPr>
            <a:lvl3pPr indent="-342900" lvl="2" marL="1371600" algn="l">
              <a:lnSpc>
                <a:spcPct val="90000"/>
              </a:lnSpc>
              <a:spcBef>
                <a:spcPts val="1600"/>
              </a:spcBef>
              <a:spcAft>
                <a:spcPts val="0"/>
              </a:spcAft>
              <a:buClr>
                <a:schemeClr val="lt1"/>
              </a:buClr>
              <a:buSzPts val="1800"/>
              <a:buChar char="•"/>
              <a:defRPr>
                <a:solidFill>
                  <a:schemeClr val="lt1"/>
                </a:solidFill>
              </a:defRPr>
            </a:lvl3pPr>
            <a:lvl4pPr indent="-342900" lvl="3" marL="1828800" algn="l">
              <a:lnSpc>
                <a:spcPct val="90000"/>
              </a:lnSpc>
              <a:spcBef>
                <a:spcPts val="1600"/>
              </a:spcBef>
              <a:spcAft>
                <a:spcPts val="0"/>
              </a:spcAft>
              <a:buClr>
                <a:schemeClr val="lt1"/>
              </a:buClr>
              <a:buSzPts val="1800"/>
              <a:buChar char="•"/>
              <a:defRPr>
                <a:solidFill>
                  <a:schemeClr val="lt1"/>
                </a:solidFill>
              </a:defRPr>
            </a:lvl4pPr>
            <a:lvl5pPr indent="-342900" lvl="4" marL="2286000" algn="l">
              <a:lnSpc>
                <a:spcPct val="90000"/>
              </a:lnSpc>
              <a:spcBef>
                <a:spcPts val="1600"/>
              </a:spcBef>
              <a:spcAft>
                <a:spcPts val="0"/>
              </a:spcAft>
              <a:buClr>
                <a:schemeClr val="lt1"/>
              </a:buClr>
              <a:buSzPts val="1800"/>
              <a:buChar char="•"/>
              <a:defRPr>
                <a:solidFill>
                  <a:schemeClr val="lt1"/>
                </a:solidFill>
              </a:defRPr>
            </a:lvl5pPr>
            <a:lvl6pPr indent="-342900" lvl="5" marL="2743200" algn="l">
              <a:lnSpc>
                <a:spcPct val="90000"/>
              </a:lnSpc>
              <a:spcBef>
                <a:spcPts val="1600"/>
              </a:spcBef>
              <a:spcAft>
                <a:spcPts val="0"/>
              </a:spcAft>
              <a:buClr>
                <a:schemeClr val="lt1"/>
              </a:buClr>
              <a:buSzPts val="1800"/>
              <a:buChar char="•"/>
              <a:defRPr>
                <a:solidFill>
                  <a:schemeClr val="lt1"/>
                </a:solidFill>
              </a:defRPr>
            </a:lvl6pPr>
            <a:lvl7pPr indent="-342900" lvl="6" marL="3200400" algn="l">
              <a:lnSpc>
                <a:spcPct val="90000"/>
              </a:lnSpc>
              <a:spcBef>
                <a:spcPts val="1600"/>
              </a:spcBef>
              <a:spcAft>
                <a:spcPts val="0"/>
              </a:spcAft>
              <a:buClr>
                <a:schemeClr val="lt1"/>
              </a:buClr>
              <a:buSzPts val="1800"/>
              <a:buChar char="•"/>
              <a:defRPr>
                <a:solidFill>
                  <a:schemeClr val="lt1"/>
                </a:solidFill>
              </a:defRPr>
            </a:lvl7pPr>
            <a:lvl8pPr indent="-342900" lvl="7" marL="3657600" algn="l">
              <a:lnSpc>
                <a:spcPct val="90000"/>
              </a:lnSpc>
              <a:spcBef>
                <a:spcPts val="1600"/>
              </a:spcBef>
              <a:spcAft>
                <a:spcPts val="0"/>
              </a:spcAft>
              <a:buClr>
                <a:schemeClr val="lt1"/>
              </a:buClr>
              <a:buSzPts val="1800"/>
              <a:buChar char="•"/>
              <a:defRPr>
                <a:solidFill>
                  <a:schemeClr val="lt1"/>
                </a:solidFill>
              </a:defRPr>
            </a:lvl8pPr>
            <a:lvl9pPr indent="-342900" lvl="8" marL="411480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p:cSld name="OBJECT_2_1_2_1_1_1">
    <p:bg>
      <p:bgPr>
        <a:solidFill>
          <a:schemeClr val="dk1"/>
        </a:solidFill>
      </p:bgPr>
    </p:bg>
    <p:spTree>
      <p:nvGrpSpPr>
        <p:cNvPr id="271" name="Shape 271"/>
        <p:cNvGrpSpPr/>
        <p:nvPr/>
      </p:nvGrpSpPr>
      <p:grpSpPr>
        <a:xfrm>
          <a:off x="0" y="0"/>
          <a:ext cx="0" cy="0"/>
          <a:chOff x="0" y="0"/>
          <a:chExt cx="0" cy="0"/>
        </a:xfrm>
      </p:grpSpPr>
      <p:sp>
        <p:nvSpPr>
          <p:cNvPr id="272" name="Google Shape;272;p74"/>
          <p:cNvSpPr txBox="1"/>
          <p:nvPr>
            <p:ph type="title"/>
          </p:nvPr>
        </p:nvSpPr>
        <p:spPr>
          <a:xfrm>
            <a:off x="559200" y="413650"/>
            <a:ext cx="5913300" cy="9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None/>
              <a:defRPr>
                <a:solidFill>
                  <a:schemeClr val="accent1"/>
                </a:solidFill>
              </a:defRPr>
            </a:lvl2pPr>
            <a:lvl3pPr lvl="2" algn="l">
              <a:lnSpc>
                <a:spcPct val="110000"/>
              </a:lnSpc>
              <a:spcBef>
                <a:spcPts val="0"/>
              </a:spcBef>
              <a:spcAft>
                <a:spcPts val="0"/>
              </a:spcAft>
              <a:buClr>
                <a:schemeClr val="accent1"/>
              </a:buClr>
              <a:buSzPts val="1100"/>
              <a:buNone/>
              <a:defRPr>
                <a:solidFill>
                  <a:schemeClr val="accent1"/>
                </a:solidFill>
              </a:defRPr>
            </a:lvl3pPr>
            <a:lvl4pPr lvl="3" algn="l">
              <a:lnSpc>
                <a:spcPct val="110000"/>
              </a:lnSpc>
              <a:spcBef>
                <a:spcPts val="0"/>
              </a:spcBef>
              <a:spcAft>
                <a:spcPts val="0"/>
              </a:spcAft>
              <a:buClr>
                <a:schemeClr val="accent1"/>
              </a:buClr>
              <a:buSzPts val="1100"/>
              <a:buNone/>
              <a:defRPr>
                <a:solidFill>
                  <a:schemeClr val="accent1"/>
                </a:solidFill>
              </a:defRPr>
            </a:lvl4pPr>
            <a:lvl5pPr lvl="4" algn="l">
              <a:lnSpc>
                <a:spcPct val="110000"/>
              </a:lnSpc>
              <a:spcBef>
                <a:spcPts val="0"/>
              </a:spcBef>
              <a:spcAft>
                <a:spcPts val="0"/>
              </a:spcAft>
              <a:buClr>
                <a:schemeClr val="accent1"/>
              </a:buClr>
              <a:buSzPts val="1100"/>
              <a:buNone/>
              <a:defRPr>
                <a:solidFill>
                  <a:schemeClr val="accent1"/>
                </a:solidFill>
              </a:defRPr>
            </a:lvl5pPr>
            <a:lvl6pPr lvl="5" algn="l">
              <a:lnSpc>
                <a:spcPct val="110000"/>
              </a:lnSpc>
              <a:spcBef>
                <a:spcPts val="0"/>
              </a:spcBef>
              <a:spcAft>
                <a:spcPts val="0"/>
              </a:spcAft>
              <a:buClr>
                <a:schemeClr val="accent1"/>
              </a:buClr>
              <a:buSzPts val="1100"/>
              <a:buNone/>
              <a:defRPr>
                <a:solidFill>
                  <a:schemeClr val="accent1"/>
                </a:solidFill>
              </a:defRPr>
            </a:lvl6pPr>
            <a:lvl7pPr lvl="6" algn="l">
              <a:lnSpc>
                <a:spcPct val="110000"/>
              </a:lnSpc>
              <a:spcBef>
                <a:spcPts val="0"/>
              </a:spcBef>
              <a:spcAft>
                <a:spcPts val="0"/>
              </a:spcAft>
              <a:buClr>
                <a:schemeClr val="accent1"/>
              </a:buClr>
              <a:buSzPts val="1100"/>
              <a:buNone/>
              <a:defRPr>
                <a:solidFill>
                  <a:schemeClr val="accent1"/>
                </a:solidFill>
              </a:defRPr>
            </a:lvl7pPr>
            <a:lvl8pPr lvl="7" algn="l">
              <a:lnSpc>
                <a:spcPct val="110000"/>
              </a:lnSpc>
              <a:spcBef>
                <a:spcPts val="0"/>
              </a:spcBef>
              <a:spcAft>
                <a:spcPts val="0"/>
              </a:spcAft>
              <a:buClr>
                <a:schemeClr val="accent1"/>
              </a:buClr>
              <a:buSzPts val="1100"/>
              <a:buNone/>
              <a:defRPr>
                <a:solidFill>
                  <a:schemeClr val="accent1"/>
                </a:solidFill>
              </a:defRPr>
            </a:lvl8pPr>
            <a:lvl9pPr lvl="8" algn="l">
              <a:lnSpc>
                <a:spcPct val="110000"/>
              </a:lnSpc>
              <a:spcBef>
                <a:spcPts val="0"/>
              </a:spcBef>
              <a:spcAft>
                <a:spcPts val="0"/>
              </a:spcAft>
              <a:buClr>
                <a:schemeClr val="accent1"/>
              </a:buClr>
              <a:buSzPts val="1100"/>
              <a:buNone/>
              <a:defRPr>
                <a:solidFill>
                  <a:schemeClr val="accent1"/>
                </a:solidFill>
              </a:defRPr>
            </a:lvl9pPr>
          </a:lstStyle>
          <a:p/>
        </p:txBody>
      </p:sp>
      <p:sp>
        <p:nvSpPr>
          <p:cNvPr id="273" name="Google Shape;273;p74"/>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lt1"/>
              </a:buClr>
              <a:buSzPts val="1800"/>
              <a:buChar char="•"/>
              <a:defRPr>
                <a:solidFill>
                  <a:schemeClr val="lt1"/>
                </a:solidFill>
              </a:defRPr>
            </a:lvl1pPr>
            <a:lvl2pPr indent="-317500" lvl="1" marL="914400" algn="l">
              <a:lnSpc>
                <a:spcPct val="110000"/>
              </a:lnSpc>
              <a:spcBef>
                <a:spcPts val="1600"/>
              </a:spcBef>
              <a:spcAft>
                <a:spcPts val="0"/>
              </a:spcAft>
              <a:buClr>
                <a:schemeClr val="lt1"/>
              </a:buClr>
              <a:buSzPts val="1400"/>
              <a:buChar char="•"/>
              <a:defRPr>
                <a:solidFill>
                  <a:schemeClr val="lt1"/>
                </a:solidFill>
              </a:defRPr>
            </a:lvl2pPr>
            <a:lvl3pPr indent="-342900" lvl="2" marL="1371600" algn="l">
              <a:lnSpc>
                <a:spcPct val="110000"/>
              </a:lnSpc>
              <a:spcBef>
                <a:spcPts val="1600"/>
              </a:spcBef>
              <a:spcAft>
                <a:spcPts val="0"/>
              </a:spcAft>
              <a:buClr>
                <a:schemeClr val="lt1"/>
              </a:buClr>
              <a:buSzPts val="1800"/>
              <a:buChar char="•"/>
              <a:defRPr>
                <a:solidFill>
                  <a:schemeClr val="lt1"/>
                </a:solidFill>
              </a:defRPr>
            </a:lvl3pPr>
            <a:lvl4pPr indent="-342900" lvl="3" marL="1828800" algn="l">
              <a:lnSpc>
                <a:spcPct val="90000"/>
              </a:lnSpc>
              <a:spcBef>
                <a:spcPts val="1600"/>
              </a:spcBef>
              <a:spcAft>
                <a:spcPts val="0"/>
              </a:spcAft>
              <a:buClr>
                <a:schemeClr val="lt1"/>
              </a:buClr>
              <a:buSzPts val="1800"/>
              <a:buChar char="•"/>
              <a:defRPr>
                <a:solidFill>
                  <a:schemeClr val="lt1"/>
                </a:solidFill>
              </a:defRPr>
            </a:lvl4pPr>
            <a:lvl5pPr indent="-342900" lvl="4" marL="2286000" algn="l">
              <a:lnSpc>
                <a:spcPct val="90000"/>
              </a:lnSpc>
              <a:spcBef>
                <a:spcPts val="1600"/>
              </a:spcBef>
              <a:spcAft>
                <a:spcPts val="0"/>
              </a:spcAft>
              <a:buClr>
                <a:schemeClr val="lt1"/>
              </a:buClr>
              <a:buSzPts val="1800"/>
              <a:buChar char="•"/>
              <a:defRPr>
                <a:solidFill>
                  <a:schemeClr val="lt1"/>
                </a:solidFill>
              </a:defRPr>
            </a:lvl5pPr>
            <a:lvl6pPr indent="-342900" lvl="5" marL="2743200" algn="l">
              <a:lnSpc>
                <a:spcPct val="90000"/>
              </a:lnSpc>
              <a:spcBef>
                <a:spcPts val="1600"/>
              </a:spcBef>
              <a:spcAft>
                <a:spcPts val="0"/>
              </a:spcAft>
              <a:buClr>
                <a:schemeClr val="lt1"/>
              </a:buClr>
              <a:buSzPts val="1800"/>
              <a:buChar char="•"/>
              <a:defRPr>
                <a:solidFill>
                  <a:schemeClr val="lt1"/>
                </a:solidFill>
              </a:defRPr>
            </a:lvl6pPr>
            <a:lvl7pPr indent="-342900" lvl="6" marL="3200400" algn="l">
              <a:lnSpc>
                <a:spcPct val="90000"/>
              </a:lnSpc>
              <a:spcBef>
                <a:spcPts val="1600"/>
              </a:spcBef>
              <a:spcAft>
                <a:spcPts val="0"/>
              </a:spcAft>
              <a:buClr>
                <a:schemeClr val="lt1"/>
              </a:buClr>
              <a:buSzPts val="1800"/>
              <a:buChar char="•"/>
              <a:defRPr>
                <a:solidFill>
                  <a:schemeClr val="lt1"/>
                </a:solidFill>
              </a:defRPr>
            </a:lvl7pPr>
            <a:lvl8pPr indent="-342900" lvl="7" marL="3657600" algn="l">
              <a:lnSpc>
                <a:spcPct val="90000"/>
              </a:lnSpc>
              <a:spcBef>
                <a:spcPts val="1600"/>
              </a:spcBef>
              <a:spcAft>
                <a:spcPts val="0"/>
              </a:spcAft>
              <a:buClr>
                <a:schemeClr val="lt1"/>
              </a:buClr>
              <a:buSzPts val="1800"/>
              <a:buChar char="•"/>
              <a:defRPr>
                <a:solidFill>
                  <a:schemeClr val="lt1"/>
                </a:solidFill>
              </a:defRPr>
            </a:lvl8pPr>
            <a:lvl9pPr indent="-342900" lvl="8" marL="411480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Light Blue">
  <p:cSld name="OBJECT_2_1_2_1_1_1_1">
    <p:bg>
      <p:bgPr>
        <a:solidFill>
          <a:schemeClr val="dk2"/>
        </a:solidFill>
      </p:bgPr>
    </p:bg>
    <p:spTree>
      <p:nvGrpSpPr>
        <p:cNvPr id="274" name="Shape 274"/>
        <p:cNvGrpSpPr/>
        <p:nvPr/>
      </p:nvGrpSpPr>
      <p:grpSpPr>
        <a:xfrm>
          <a:off x="0" y="0"/>
          <a:ext cx="0" cy="0"/>
          <a:chOff x="0" y="0"/>
          <a:chExt cx="0" cy="0"/>
        </a:xfrm>
      </p:grpSpPr>
      <p:sp>
        <p:nvSpPr>
          <p:cNvPr id="275" name="Google Shape;275;p75"/>
          <p:cNvSpPr txBox="1"/>
          <p:nvPr>
            <p:ph type="title"/>
          </p:nvPr>
        </p:nvSpPr>
        <p:spPr>
          <a:xfrm>
            <a:off x="559200" y="402775"/>
            <a:ext cx="5913300" cy="9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1400"/>
              <a:buNone/>
              <a:defRPr/>
            </a:lvl1pPr>
            <a:lvl2pPr lvl="1" algn="l">
              <a:lnSpc>
                <a:spcPct val="110000"/>
              </a:lnSpc>
              <a:spcBef>
                <a:spcPts val="0"/>
              </a:spcBef>
              <a:spcAft>
                <a:spcPts val="0"/>
              </a:spcAft>
              <a:buClr>
                <a:schemeClr val="dk1"/>
              </a:buClr>
              <a:buSzPts val="1100"/>
              <a:buNone/>
              <a:defRPr>
                <a:solidFill>
                  <a:schemeClr val="dk1"/>
                </a:solidFill>
              </a:defRPr>
            </a:lvl2pPr>
            <a:lvl3pPr lvl="2" algn="l">
              <a:lnSpc>
                <a:spcPct val="110000"/>
              </a:lnSpc>
              <a:spcBef>
                <a:spcPts val="0"/>
              </a:spcBef>
              <a:spcAft>
                <a:spcPts val="0"/>
              </a:spcAft>
              <a:buClr>
                <a:schemeClr val="dk1"/>
              </a:buClr>
              <a:buSzPts val="1100"/>
              <a:buNone/>
              <a:defRPr>
                <a:solidFill>
                  <a:schemeClr val="dk1"/>
                </a:solidFill>
              </a:defRPr>
            </a:lvl3pPr>
            <a:lvl4pPr lvl="3" algn="l">
              <a:lnSpc>
                <a:spcPct val="110000"/>
              </a:lnSpc>
              <a:spcBef>
                <a:spcPts val="0"/>
              </a:spcBef>
              <a:spcAft>
                <a:spcPts val="0"/>
              </a:spcAft>
              <a:buClr>
                <a:schemeClr val="dk1"/>
              </a:buClr>
              <a:buSzPts val="1100"/>
              <a:buNone/>
              <a:defRPr>
                <a:solidFill>
                  <a:schemeClr val="dk1"/>
                </a:solidFill>
              </a:defRPr>
            </a:lvl4pPr>
            <a:lvl5pPr lvl="4" algn="l">
              <a:lnSpc>
                <a:spcPct val="110000"/>
              </a:lnSpc>
              <a:spcBef>
                <a:spcPts val="0"/>
              </a:spcBef>
              <a:spcAft>
                <a:spcPts val="0"/>
              </a:spcAft>
              <a:buClr>
                <a:schemeClr val="dk1"/>
              </a:buClr>
              <a:buSzPts val="1100"/>
              <a:buNone/>
              <a:defRPr>
                <a:solidFill>
                  <a:schemeClr val="dk1"/>
                </a:solidFill>
              </a:defRPr>
            </a:lvl5pPr>
            <a:lvl6pPr lvl="5" algn="l">
              <a:lnSpc>
                <a:spcPct val="110000"/>
              </a:lnSpc>
              <a:spcBef>
                <a:spcPts val="0"/>
              </a:spcBef>
              <a:spcAft>
                <a:spcPts val="0"/>
              </a:spcAft>
              <a:buClr>
                <a:schemeClr val="dk1"/>
              </a:buClr>
              <a:buSzPts val="1100"/>
              <a:buNone/>
              <a:defRPr>
                <a:solidFill>
                  <a:schemeClr val="dk1"/>
                </a:solidFill>
              </a:defRPr>
            </a:lvl6pPr>
            <a:lvl7pPr lvl="6" algn="l">
              <a:lnSpc>
                <a:spcPct val="110000"/>
              </a:lnSpc>
              <a:spcBef>
                <a:spcPts val="0"/>
              </a:spcBef>
              <a:spcAft>
                <a:spcPts val="0"/>
              </a:spcAft>
              <a:buClr>
                <a:schemeClr val="dk1"/>
              </a:buClr>
              <a:buSzPts val="1100"/>
              <a:buNone/>
              <a:defRPr>
                <a:solidFill>
                  <a:schemeClr val="dk1"/>
                </a:solidFill>
              </a:defRPr>
            </a:lvl7pPr>
            <a:lvl8pPr lvl="7" algn="l">
              <a:lnSpc>
                <a:spcPct val="110000"/>
              </a:lnSpc>
              <a:spcBef>
                <a:spcPts val="0"/>
              </a:spcBef>
              <a:spcAft>
                <a:spcPts val="0"/>
              </a:spcAft>
              <a:buClr>
                <a:schemeClr val="dk1"/>
              </a:buClr>
              <a:buSzPts val="1100"/>
              <a:buNone/>
              <a:defRPr>
                <a:solidFill>
                  <a:schemeClr val="dk1"/>
                </a:solidFill>
              </a:defRPr>
            </a:lvl8pPr>
            <a:lvl9pPr lvl="8" algn="l">
              <a:lnSpc>
                <a:spcPct val="110000"/>
              </a:lnSpc>
              <a:spcBef>
                <a:spcPts val="0"/>
              </a:spcBef>
              <a:spcAft>
                <a:spcPts val="0"/>
              </a:spcAft>
              <a:buClr>
                <a:schemeClr val="dk1"/>
              </a:buClr>
              <a:buSzPts val="1100"/>
              <a:buNone/>
              <a:defRPr>
                <a:solidFill>
                  <a:schemeClr val="dk1"/>
                </a:solidFill>
              </a:defRPr>
            </a:lvl9pPr>
          </a:lstStyle>
          <a:p/>
        </p:txBody>
      </p:sp>
      <p:sp>
        <p:nvSpPr>
          <p:cNvPr id="276" name="Google Shape;276;p75"/>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17500" lvl="1" marL="914400" algn="l">
              <a:lnSpc>
                <a:spcPct val="110000"/>
              </a:lnSpc>
              <a:spcBef>
                <a:spcPts val="1600"/>
              </a:spcBef>
              <a:spcAft>
                <a:spcPts val="0"/>
              </a:spcAft>
              <a:buSzPts val="1400"/>
              <a:buChar char="•"/>
              <a:defRPr/>
            </a:lvl2pPr>
            <a:lvl3pPr indent="-342900" lvl="2" marL="1371600" algn="l">
              <a:lnSpc>
                <a:spcPct val="11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SzPts val="1800"/>
              <a:buChar char="•"/>
              <a:defRPr/>
            </a:lvl6pPr>
            <a:lvl7pPr indent="-342900" lvl="6" marL="3200400" algn="l">
              <a:lnSpc>
                <a:spcPct val="90000"/>
              </a:lnSpc>
              <a:spcBef>
                <a:spcPts val="1600"/>
              </a:spcBef>
              <a:spcAft>
                <a:spcPts val="0"/>
              </a:spcAft>
              <a:buSzPts val="1800"/>
              <a:buChar char="•"/>
              <a:defRPr/>
            </a:lvl7pPr>
            <a:lvl8pPr indent="-342900" lvl="7" marL="3657600" algn="l">
              <a:lnSpc>
                <a:spcPct val="90000"/>
              </a:lnSpc>
              <a:spcBef>
                <a:spcPts val="1600"/>
              </a:spcBef>
              <a:spcAft>
                <a:spcPts val="0"/>
              </a:spcAft>
              <a:buSzPts val="1800"/>
              <a:buChar char="•"/>
              <a:defRPr/>
            </a:lvl8pPr>
            <a:lvl9pPr indent="-342900" lvl="8" marL="411480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White">
  <p:cSld name="OBJECT_2_1_2_1_1_1_1_1_1">
    <p:bg>
      <p:bgPr>
        <a:solidFill>
          <a:schemeClr val="lt1"/>
        </a:solidFill>
      </p:bgPr>
    </p:bg>
    <p:spTree>
      <p:nvGrpSpPr>
        <p:cNvPr id="277" name="Shape 277"/>
        <p:cNvGrpSpPr/>
        <p:nvPr/>
      </p:nvGrpSpPr>
      <p:grpSpPr>
        <a:xfrm>
          <a:off x="0" y="0"/>
          <a:ext cx="0" cy="0"/>
          <a:chOff x="0" y="0"/>
          <a:chExt cx="0" cy="0"/>
        </a:xfrm>
      </p:grpSpPr>
      <p:sp>
        <p:nvSpPr>
          <p:cNvPr id="278" name="Google Shape;278;p76"/>
          <p:cNvSpPr txBox="1"/>
          <p:nvPr>
            <p:ph type="title"/>
          </p:nvPr>
        </p:nvSpPr>
        <p:spPr>
          <a:xfrm>
            <a:off x="559200" y="473525"/>
            <a:ext cx="5913300" cy="91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1400"/>
              <a:buNone/>
              <a:defRPr/>
            </a:lvl1pPr>
            <a:lvl2pPr lvl="1" algn="l">
              <a:lnSpc>
                <a:spcPct val="110000"/>
              </a:lnSpc>
              <a:spcBef>
                <a:spcPts val="0"/>
              </a:spcBef>
              <a:spcAft>
                <a:spcPts val="0"/>
              </a:spcAft>
              <a:buClr>
                <a:schemeClr val="dk1"/>
              </a:buClr>
              <a:buSzPts val="1100"/>
              <a:buNone/>
              <a:defRPr>
                <a:solidFill>
                  <a:schemeClr val="dk1"/>
                </a:solidFill>
              </a:defRPr>
            </a:lvl2pPr>
            <a:lvl3pPr lvl="2" algn="l">
              <a:lnSpc>
                <a:spcPct val="110000"/>
              </a:lnSpc>
              <a:spcBef>
                <a:spcPts val="0"/>
              </a:spcBef>
              <a:spcAft>
                <a:spcPts val="0"/>
              </a:spcAft>
              <a:buClr>
                <a:schemeClr val="dk1"/>
              </a:buClr>
              <a:buSzPts val="1100"/>
              <a:buNone/>
              <a:defRPr>
                <a:solidFill>
                  <a:schemeClr val="dk1"/>
                </a:solidFill>
              </a:defRPr>
            </a:lvl3pPr>
            <a:lvl4pPr lvl="3" algn="l">
              <a:lnSpc>
                <a:spcPct val="110000"/>
              </a:lnSpc>
              <a:spcBef>
                <a:spcPts val="0"/>
              </a:spcBef>
              <a:spcAft>
                <a:spcPts val="0"/>
              </a:spcAft>
              <a:buClr>
                <a:schemeClr val="dk1"/>
              </a:buClr>
              <a:buSzPts val="1100"/>
              <a:buNone/>
              <a:defRPr>
                <a:solidFill>
                  <a:schemeClr val="dk1"/>
                </a:solidFill>
              </a:defRPr>
            </a:lvl4pPr>
            <a:lvl5pPr lvl="4" algn="l">
              <a:lnSpc>
                <a:spcPct val="110000"/>
              </a:lnSpc>
              <a:spcBef>
                <a:spcPts val="0"/>
              </a:spcBef>
              <a:spcAft>
                <a:spcPts val="0"/>
              </a:spcAft>
              <a:buClr>
                <a:schemeClr val="dk1"/>
              </a:buClr>
              <a:buSzPts val="1100"/>
              <a:buNone/>
              <a:defRPr>
                <a:solidFill>
                  <a:schemeClr val="dk1"/>
                </a:solidFill>
              </a:defRPr>
            </a:lvl5pPr>
            <a:lvl6pPr lvl="5" algn="l">
              <a:lnSpc>
                <a:spcPct val="110000"/>
              </a:lnSpc>
              <a:spcBef>
                <a:spcPts val="0"/>
              </a:spcBef>
              <a:spcAft>
                <a:spcPts val="0"/>
              </a:spcAft>
              <a:buClr>
                <a:schemeClr val="dk1"/>
              </a:buClr>
              <a:buSzPts val="1100"/>
              <a:buNone/>
              <a:defRPr>
                <a:solidFill>
                  <a:schemeClr val="dk1"/>
                </a:solidFill>
              </a:defRPr>
            </a:lvl6pPr>
            <a:lvl7pPr lvl="6" algn="l">
              <a:lnSpc>
                <a:spcPct val="110000"/>
              </a:lnSpc>
              <a:spcBef>
                <a:spcPts val="0"/>
              </a:spcBef>
              <a:spcAft>
                <a:spcPts val="0"/>
              </a:spcAft>
              <a:buClr>
                <a:schemeClr val="dk1"/>
              </a:buClr>
              <a:buSzPts val="1100"/>
              <a:buNone/>
              <a:defRPr>
                <a:solidFill>
                  <a:schemeClr val="dk1"/>
                </a:solidFill>
              </a:defRPr>
            </a:lvl7pPr>
            <a:lvl8pPr lvl="7" algn="l">
              <a:lnSpc>
                <a:spcPct val="110000"/>
              </a:lnSpc>
              <a:spcBef>
                <a:spcPts val="0"/>
              </a:spcBef>
              <a:spcAft>
                <a:spcPts val="0"/>
              </a:spcAft>
              <a:buClr>
                <a:schemeClr val="dk1"/>
              </a:buClr>
              <a:buSzPts val="1100"/>
              <a:buNone/>
              <a:defRPr>
                <a:solidFill>
                  <a:schemeClr val="dk1"/>
                </a:solidFill>
              </a:defRPr>
            </a:lvl8pPr>
            <a:lvl9pPr lvl="8" algn="l">
              <a:lnSpc>
                <a:spcPct val="110000"/>
              </a:lnSpc>
              <a:spcBef>
                <a:spcPts val="0"/>
              </a:spcBef>
              <a:spcAft>
                <a:spcPts val="0"/>
              </a:spcAft>
              <a:buClr>
                <a:schemeClr val="dk1"/>
              </a:buClr>
              <a:buSzPts val="1100"/>
              <a:buNone/>
              <a:defRPr>
                <a:solidFill>
                  <a:schemeClr val="dk1"/>
                </a:solidFill>
              </a:defRPr>
            </a:lvl9pPr>
          </a:lstStyle>
          <a:p/>
        </p:txBody>
      </p:sp>
      <p:sp>
        <p:nvSpPr>
          <p:cNvPr id="279" name="Google Shape;279;p76"/>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17500" lvl="1" marL="914400" algn="l">
              <a:lnSpc>
                <a:spcPct val="110000"/>
              </a:lnSpc>
              <a:spcBef>
                <a:spcPts val="1600"/>
              </a:spcBef>
              <a:spcAft>
                <a:spcPts val="0"/>
              </a:spcAft>
              <a:buSzPts val="1400"/>
              <a:buChar char="•"/>
              <a:defRPr/>
            </a:lvl2pPr>
            <a:lvl3pPr indent="-342900" lvl="2" marL="1371600" algn="l">
              <a:lnSpc>
                <a:spcPct val="11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SzPts val="1800"/>
              <a:buChar char="•"/>
              <a:defRPr/>
            </a:lvl6pPr>
            <a:lvl7pPr indent="-342900" lvl="6" marL="3200400" algn="l">
              <a:lnSpc>
                <a:spcPct val="90000"/>
              </a:lnSpc>
              <a:spcBef>
                <a:spcPts val="1600"/>
              </a:spcBef>
              <a:spcAft>
                <a:spcPts val="0"/>
              </a:spcAft>
              <a:buSzPts val="1800"/>
              <a:buChar char="•"/>
              <a:defRPr/>
            </a:lvl7pPr>
            <a:lvl8pPr indent="-342900" lvl="7" marL="3657600" algn="l">
              <a:lnSpc>
                <a:spcPct val="90000"/>
              </a:lnSpc>
              <a:spcBef>
                <a:spcPts val="1600"/>
              </a:spcBef>
              <a:spcAft>
                <a:spcPts val="0"/>
              </a:spcAft>
              <a:buSzPts val="1800"/>
              <a:buChar char="•"/>
              <a:defRPr/>
            </a:lvl8pPr>
            <a:lvl9pPr indent="-342900" lvl="8" marL="411480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Light Blue">
  <p:cSld name="OBJECT_1_2">
    <p:bg>
      <p:bgPr>
        <a:solidFill>
          <a:schemeClr val="dk2"/>
        </a:solidFill>
      </p:bgPr>
    </p:bg>
    <p:spTree>
      <p:nvGrpSpPr>
        <p:cNvPr id="280" name="Shape 280"/>
        <p:cNvGrpSpPr/>
        <p:nvPr/>
      </p:nvGrpSpPr>
      <p:grpSpPr>
        <a:xfrm>
          <a:off x="0" y="0"/>
          <a:ext cx="0" cy="0"/>
          <a:chOff x="0" y="0"/>
          <a:chExt cx="0" cy="0"/>
        </a:xfrm>
      </p:grpSpPr>
      <p:sp>
        <p:nvSpPr>
          <p:cNvPr id="281" name="Google Shape;281;p77"/>
          <p:cNvSpPr/>
          <p:nvPr>
            <p:ph idx="2" type="pic"/>
          </p:nvPr>
        </p:nvSpPr>
        <p:spPr>
          <a:xfrm>
            <a:off x="5178038" y="586125"/>
            <a:ext cx="3651000" cy="1985700"/>
          </a:xfrm>
          <a:prstGeom prst="roundRect">
            <a:avLst>
              <a:gd fmla="val 5331" name="adj"/>
            </a:avLst>
          </a:prstGeom>
          <a:noFill/>
          <a:ln>
            <a:noFill/>
          </a:ln>
        </p:spPr>
      </p:sp>
      <p:sp>
        <p:nvSpPr>
          <p:cNvPr id="282" name="Google Shape;282;p77"/>
          <p:cNvSpPr txBox="1"/>
          <p:nvPr>
            <p:ph type="title"/>
          </p:nvPr>
        </p:nvSpPr>
        <p:spPr>
          <a:xfrm>
            <a:off x="558000" y="375550"/>
            <a:ext cx="2375100" cy="1409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2pPr>
            <a:lvl3pPr lvl="2"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3pPr>
            <a:lvl4pPr lvl="3"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4pPr>
            <a:lvl5pPr lvl="4"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5pPr>
            <a:lvl6pPr lvl="5"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6pPr>
            <a:lvl7pPr lvl="6"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7pPr>
            <a:lvl8pPr lvl="7"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8pPr>
            <a:lvl9pPr lvl="8"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9pPr>
          </a:lstStyle>
          <a:p/>
        </p:txBody>
      </p:sp>
      <p:sp>
        <p:nvSpPr>
          <p:cNvPr id="283" name="Google Shape;283;p77"/>
          <p:cNvSpPr txBox="1"/>
          <p:nvPr>
            <p:ph idx="1" type="body"/>
          </p:nvPr>
        </p:nvSpPr>
        <p:spPr>
          <a:xfrm>
            <a:off x="558001" y="1831181"/>
            <a:ext cx="2292300" cy="31053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600"/>
              </a:spcBef>
              <a:spcAft>
                <a:spcPts val="0"/>
              </a:spcAft>
              <a:buClr>
                <a:schemeClr val="dk1"/>
              </a:buClr>
              <a:buSzPts val="1400"/>
              <a:buChar char="•"/>
              <a:defRPr/>
            </a:lvl1pPr>
            <a:lvl2pPr indent="-317500" lvl="1" marL="914400" algn="l">
              <a:lnSpc>
                <a:spcPct val="110000"/>
              </a:lnSpc>
              <a:spcBef>
                <a:spcPts val="1000"/>
              </a:spcBef>
              <a:spcAft>
                <a:spcPts val="0"/>
              </a:spcAft>
              <a:buClr>
                <a:schemeClr val="dk1"/>
              </a:buClr>
              <a:buSzPts val="1400"/>
              <a:buChar char="•"/>
              <a:defRPr/>
            </a:lvl2pPr>
            <a:lvl3pPr indent="-317500" lvl="2" marL="1371600" algn="l">
              <a:lnSpc>
                <a:spcPct val="110000"/>
              </a:lnSpc>
              <a:spcBef>
                <a:spcPts val="1000"/>
              </a:spcBef>
              <a:spcAft>
                <a:spcPts val="0"/>
              </a:spcAft>
              <a:buClr>
                <a:schemeClr val="dk1"/>
              </a:buClr>
              <a:buSzPts val="1400"/>
              <a:buChar char="•"/>
              <a:defRPr/>
            </a:lvl3pPr>
            <a:lvl4pPr indent="-317500" lvl="3" marL="1828800" algn="l">
              <a:lnSpc>
                <a:spcPct val="90000"/>
              </a:lnSpc>
              <a:spcBef>
                <a:spcPts val="1000"/>
              </a:spcBef>
              <a:spcAft>
                <a:spcPts val="0"/>
              </a:spcAft>
              <a:buClr>
                <a:schemeClr val="dk1"/>
              </a:buClr>
              <a:buSzPts val="1400"/>
              <a:buChar char="•"/>
              <a:defRPr/>
            </a:lvl4pPr>
            <a:lvl5pPr indent="-317500" lvl="4" marL="2286000" algn="l">
              <a:lnSpc>
                <a:spcPct val="90000"/>
              </a:lnSpc>
              <a:spcBef>
                <a:spcPts val="1000"/>
              </a:spcBef>
              <a:spcAft>
                <a:spcPts val="0"/>
              </a:spcAft>
              <a:buClr>
                <a:schemeClr val="dk1"/>
              </a:buClr>
              <a:buSzPts val="1400"/>
              <a:buChar char="•"/>
              <a:defRPr/>
            </a:lvl5pPr>
            <a:lvl6pPr indent="-317500" lvl="5" marL="2743200" algn="l">
              <a:lnSpc>
                <a:spcPct val="90000"/>
              </a:lnSpc>
              <a:spcBef>
                <a:spcPts val="1000"/>
              </a:spcBef>
              <a:spcAft>
                <a:spcPts val="0"/>
              </a:spcAft>
              <a:buClr>
                <a:schemeClr val="dk1"/>
              </a:buClr>
              <a:buSzPts val="1400"/>
              <a:buChar char="•"/>
              <a:defRPr/>
            </a:lvl6pPr>
            <a:lvl7pPr indent="-317500" lvl="6" marL="3200400" algn="l">
              <a:lnSpc>
                <a:spcPct val="90000"/>
              </a:lnSpc>
              <a:spcBef>
                <a:spcPts val="1000"/>
              </a:spcBef>
              <a:spcAft>
                <a:spcPts val="0"/>
              </a:spcAft>
              <a:buClr>
                <a:schemeClr val="dk1"/>
              </a:buClr>
              <a:buSzPts val="1400"/>
              <a:buChar char="•"/>
              <a:defRPr/>
            </a:lvl7pPr>
            <a:lvl8pPr indent="-317500" lvl="7" marL="3657600" algn="l">
              <a:lnSpc>
                <a:spcPct val="90000"/>
              </a:lnSpc>
              <a:spcBef>
                <a:spcPts val="1000"/>
              </a:spcBef>
              <a:spcAft>
                <a:spcPts val="0"/>
              </a:spcAft>
              <a:buClr>
                <a:schemeClr val="dk1"/>
              </a:buClr>
              <a:buSzPts val="1400"/>
              <a:buChar char="•"/>
              <a:defRPr/>
            </a:lvl8pPr>
            <a:lvl9pPr indent="-317500" lvl="8" marL="4114800" algn="l">
              <a:lnSpc>
                <a:spcPct val="90000"/>
              </a:lnSpc>
              <a:spcBef>
                <a:spcPts val="1000"/>
              </a:spcBef>
              <a:spcAft>
                <a:spcPts val="1000"/>
              </a:spcAft>
              <a:buClr>
                <a:schemeClr val="dk1"/>
              </a:buClr>
              <a:buSzPts val="1400"/>
              <a:buChar char="•"/>
              <a:defRPr/>
            </a:lvl9pPr>
          </a:lstStyle>
          <a:p/>
        </p:txBody>
      </p:sp>
      <p:sp>
        <p:nvSpPr>
          <p:cNvPr id="284" name="Google Shape;284;p77"/>
          <p:cNvSpPr/>
          <p:nvPr>
            <p:ph idx="3" type="pic"/>
          </p:nvPr>
        </p:nvSpPr>
        <p:spPr>
          <a:xfrm>
            <a:off x="3276750" y="586125"/>
            <a:ext cx="1749900" cy="1985700"/>
          </a:xfrm>
          <a:prstGeom prst="roundRect">
            <a:avLst>
              <a:gd fmla="val 5331" name="adj"/>
            </a:avLst>
          </a:prstGeom>
          <a:noFill/>
          <a:ln>
            <a:noFill/>
          </a:ln>
        </p:spPr>
      </p:sp>
      <p:sp>
        <p:nvSpPr>
          <p:cNvPr id="285" name="Google Shape;285;p77"/>
          <p:cNvSpPr/>
          <p:nvPr>
            <p:ph idx="4" type="pic"/>
          </p:nvPr>
        </p:nvSpPr>
        <p:spPr>
          <a:xfrm>
            <a:off x="5178031" y="2710781"/>
            <a:ext cx="1749900" cy="1885800"/>
          </a:xfrm>
          <a:prstGeom prst="roundRect">
            <a:avLst>
              <a:gd fmla="val 5331" name="adj"/>
            </a:avLst>
          </a:prstGeom>
          <a:noFill/>
          <a:ln>
            <a:noFill/>
          </a:ln>
        </p:spPr>
      </p:sp>
      <p:sp>
        <p:nvSpPr>
          <p:cNvPr id="286" name="Google Shape;286;p77"/>
          <p:cNvSpPr/>
          <p:nvPr>
            <p:ph idx="5" type="pic"/>
          </p:nvPr>
        </p:nvSpPr>
        <p:spPr>
          <a:xfrm>
            <a:off x="3276750" y="2710781"/>
            <a:ext cx="1749900" cy="1885800"/>
          </a:xfrm>
          <a:prstGeom prst="roundRect">
            <a:avLst>
              <a:gd fmla="val 5331" name="adj"/>
            </a:avLst>
          </a:prstGeom>
          <a:noFill/>
          <a:ln>
            <a:noFill/>
          </a:ln>
        </p:spPr>
      </p:sp>
      <p:sp>
        <p:nvSpPr>
          <p:cNvPr id="287" name="Google Shape;287;p77"/>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Dark">
  <p:cSld name="OBJECT_1_2_3">
    <p:bg>
      <p:bgPr>
        <a:solidFill>
          <a:schemeClr val="dk1"/>
        </a:solidFill>
      </p:bgPr>
    </p:bg>
    <p:spTree>
      <p:nvGrpSpPr>
        <p:cNvPr id="288" name="Shape 288"/>
        <p:cNvGrpSpPr/>
        <p:nvPr/>
      </p:nvGrpSpPr>
      <p:grpSpPr>
        <a:xfrm>
          <a:off x="0" y="0"/>
          <a:ext cx="0" cy="0"/>
          <a:chOff x="0" y="0"/>
          <a:chExt cx="0" cy="0"/>
        </a:xfrm>
      </p:grpSpPr>
      <p:sp>
        <p:nvSpPr>
          <p:cNvPr id="289" name="Google Shape;289;p78"/>
          <p:cNvSpPr/>
          <p:nvPr>
            <p:ph idx="2" type="pic"/>
          </p:nvPr>
        </p:nvSpPr>
        <p:spPr>
          <a:xfrm>
            <a:off x="5178038" y="586125"/>
            <a:ext cx="3651000" cy="1985700"/>
          </a:xfrm>
          <a:prstGeom prst="roundRect">
            <a:avLst>
              <a:gd fmla="val 5331" name="adj"/>
            </a:avLst>
          </a:prstGeom>
          <a:noFill/>
          <a:ln>
            <a:noFill/>
          </a:ln>
        </p:spPr>
      </p:sp>
      <p:sp>
        <p:nvSpPr>
          <p:cNvPr id="290" name="Google Shape;290;p78"/>
          <p:cNvSpPr txBox="1"/>
          <p:nvPr>
            <p:ph type="title"/>
          </p:nvPr>
        </p:nvSpPr>
        <p:spPr>
          <a:xfrm>
            <a:off x="558000" y="310250"/>
            <a:ext cx="2375100" cy="1475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91" name="Google Shape;291;p78"/>
          <p:cNvSpPr txBox="1"/>
          <p:nvPr>
            <p:ph idx="1" type="body"/>
          </p:nvPr>
        </p:nvSpPr>
        <p:spPr>
          <a:xfrm>
            <a:off x="558000" y="1831181"/>
            <a:ext cx="2292300" cy="31053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600"/>
              </a:spcBef>
              <a:spcAft>
                <a:spcPts val="0"/>
              </a:spcAft>
              <a:buClr>
                <a:schemeClr val="lt1"/>
              </a:buClr>
              <a:buSzPts val="1400"/>
              <a:buChar char="•"/>
              <a:defRPr>
                <a:solidFill>
                  <a:schemeClr val="lt1"/>
                </a:solidFill>
              </a:defRPr>
            </a:lvl1pPr>
            <a:lvl2pPr indent="-317500" lvl="1" marL="914400" algn="l">
              <a:lnSpc>
                <a:spcPct val="110000"/>
              </a:lnSpc>
              <a:spcBef>
                <a:spcPts val="1000"/>
              </a:spcBef>
              <a:spcAft>
                <a:spcPts val="0"/>
              </a:spcAft>
              <a:buClr>
                <a:schemeClr val="lt1"/>
              </a:buClr>
              <a:buSzPts val="1400"/>
              <a:buChar char="•"/>
              <a:defRPr>
                <a:solidFill>
                  <a:schemeClr val="lt1"/>
                </a:solidFill>
              </a:defRPr>
            </a:lvl2pPr>
            <a:lvl3pPr indent="-317500" lvl="2" marL="1371600" algn="l">
              <a:lnSpc>
                <a:spcPct val="90000"/>
              </a:lnSpc>
              <a:spcBef>
                <a:spcPts val="1000"/>
              </a:spcBef>
              <a:spcAft>
                <a:spcPts val="0"/>
              </a:spcAft>
              <a:buClr>
                <a:schemeClr val="lt1"/>
              </a:buClr>
              <a:buSzPts val="1400"/>
              <a:buChar char="•"/>
              <a:defRPr>
                <a:solidFill>
                  <a:schemeClr val="lt1"/>
                </a:solidFill>
              </a:defRPr>
            </a:lvl3pPr>
            <a:lvl4pPr indent="-317500" lvl="3" marL="1828800" algn="l">
              <a:lnSpc>
                <a:spcPct val="90000"/>
              </a:lnSpc>
              <a:spcBef>
                <a:spcPts val="1000"/>
              </a:spcBef>
              <a:spcAft>
                <a:spcPts val="0"/>
              </a:spcAft>
              <a:buClr>
                <a:schemeClr val="lt1"/>
              </a:buClr>
              <a:buSzPts val="1400"/>
              <a:buChar char="•"/>
              <a:defRPr>
                <a:solidFill>
                  <a:schemeClr val="lt1"/>
                </a:solidFill>
              </a:defRPr>
            </a:lvl4pPr>
            <a:lvl5pPr indent="-317500" lvl="4" marL="2286000" algn="l">
              <a:lnSpc>
                <a:spcPct val="90000"/>
              </a:lnSpc>
              <a:spcBef>
                <a:spcPts val="1000"/>
              </a:spcBef>
              <a:spcAft>
                <a:spcPts val="0"/>
              </a:spcAft>
              <a:buClr>
                <a:schemeClr val="lt1"/>
              </a:buClr>
              <a:buSzPts val="1400"/>
              <a:buChar char="•"/>
              <a:defRPr>
                <a:solidFill>
                  <a:schemeClr val="lt1"/>
                </a:solidFill>
              </a:defRPr>
            </a:lvl5pPr>
            <a:lvl6pPr indent="-317500" lvl="5" marL="2743200" algn="l">
              <a:lnSpc>
                <a:spcPct val="90000"/>
              </a:lnSpc>
              <a:spcBef>
                <a:spcPts val="1000"/>
              </a:spcBef>
              <a:spcAft>
                <a:spcPts val="0"/>
              </a:spcAft>
              <a:buClr>
                <a:schemeClr val="lt1"/>
              </a:buClr>
              <a:buSzPts val="1400"/>
              <a:buChar char="•"/>
              <a:defRPr>
                <a:solidFill>
                  <a:schemeClr val="lt1"/>
                </a:solidFill>
              </a:defRPr>
            </a:lvl6pPr>
            <a:lvl7pPr indent="-317500" lvl="6" marL="3200400" algn="l">
              <a:lnSpc>
                <a:spcPct val="90000"/>
              </a:lnSpc>
              <a:spcBef>
                <a:spcPts val="1000"/>
              </a:spcBef>
              <a:spcAft>
                <a:spcPts val="0"/>
              </a:spcAft>
              <a:buClr>
                <a:schemeClr val="lt1"/>
              </a:buClr>
              <a:buSzPts val="1400"/>
              <a:buChar char="•"/>
              <a:defRPr>
                <a:solidFill>
                  <a:schemeClr val="lt1"/>
                </a:solidFill>
              </a:defRPr>
            </a:lvl7pPr>
            <a:lvl8pPr indent="-317500" lvl="7" marL="3657600" algn="l">
              <a:lnSpc>
                <a:spcPct val="90000"/>
              </a:lnSpc>
              <a:spcBef>
                <a:spcPts val="1000"/>
              </a:spcBef>
              <a:spcAft>
                <a:spcPts val="0"/>
              </a:spcAft>
              <a:buClr>
                <a:schemeClr val="lt1"/>
              </a:buClr>
              <a:buSzPts val="1400"/>
              <a:buChar char="•"/>
              <a:defRPr>
                <a:solidFill>
                  <a:schemeClr val="lt1"/>
                </a:solidFill>
              </a:defRPr>
            </a:lvl8pPr>
            <a:lvl9pPr indent="-317500" lvl="8" marL="4114800" algn="l">
              <a:lnSpc>
                <a:spcPct val="90000"/>
              </a:lnSpc>
              <a:spcBef>
                <a:spcPts val="1000"/>
              </a:spcBef>
              <a:spcAft>
                <a:spcPts val="1000"/>
              </a:spcAft>
              <a:buClr>
                <a:schemeClr val="lt1"/>
              </a:buClr>
              <a:buSzPts val="1400"/>
              <a:buChar char="•"/>
              <a:defRPr>
                <a:solidFill>
                  <a:schemeClr val="lt1"/>
                </a:solidFill>
              </a:defRPr>
            </a:lvl9pPr>
          </a:lstStyle>
          <a:p/>
        </p:txBody>
      </p:sp>
      <p:sp>
        <p:nvSpPr>
          <p:cNvPr id="292" name="Google Shape;292;p78"/>
          <p:cNvSpPr/>
          <p:nvPr>
            <p:ph idx="3" type="pic"/>
          </p:nvPr>
        </p:nvSpPr>
        <p:spPr>
          <a:xfrm>
            <a:off x="3276750" y="586125"/>
            <a:ext cx="1749900" cy="1985700"/>
          </a:xfrm>
          <a:prstGeom prst="roundRect">
            <a:avLst>
              <a:gd fmla="val 5331" name="adj"/>
            </a:avLst>
          </a:prstGeom>
          <a:noFill/>
          <a:ln>
            <a:noFill/>
          </a:ln>
        </p:spPr>
      </p:sp>
      <p:sp>
        <p:nvSpPr>
          <p:cNvPr id="293" name="Google Shape;293;p78"/>
          <p:cNvSpPr/>
          <p:nvPr>
            <p:ph idx="4" type="pic"/>
          </p:nvPr>
        </p:nvSpPr>
        <p:spPr>
          <a:xfrm>
            <a:off x="5178031" y="2710781"/>
            <a:ext cx="1749900" cy="1885800"/>
          </a:xfrm>
          <a:prstGeom prst="roundRect">
            <a:avLst>
              <a:gd fmla="val 5331" name="adj"/>
            </a:avLst>
          </a:prstGeom>
          <a:noFill/>
          <a:ln>
            <a:noFill/>
          </a:ln>
        </p:spPr>
      </p:sp>
      <p:sp>
        <p:nvSpPr>
          <p:cNvPr id="294" name="Google Shape;294;p78"/>
          <p:cNvSpPr/>
          <p:nvPr>
            <p:ph idx="5" type="pic"/>
          </p:nvPr>
        </p:nvSpPr>
        <p:spPr>
          <a:xfrm>
            <a:off x="3276750" y="2710781"/>
            <a:ext cx="1749900" cy="1885800"/>
          </a:xfrm>
          <a:prstGeom prst="roundRect">
            <a:avLst>
              <a:gd fmla="val 5331" name="adj"/>
            </a:avLst>
          </a:prstGeom>
          <a:noFill/>
          <a:ln>
            <a:noFill/>
          </a:ln>
        </p:spPr>
      </p:sp>
      <p:sp>
        <p:nvSpPr>
          <p:cNvPr id="295" name="Google Shape;295;p78"/>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1.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67.xml"/><Relationship Id="rId42" Type="http://schemas.openxmlformats.org/officeDocument/2006/relationships/slideLayout" Target="../slideLayouts/slideLayout69.xml"/><Relationship Id="rId41" Type="http://schemas.openxmlformats.org/officeDocument/2006/relationships/slideLayout" Target="../slideLayouts/slideLayout68.xml"/><Relationship Id="rId44" Type="http://schemas.openxmlformats.org/officeDocument/2006/relationships/slideLayout" Target="../slideLayouts/slideLayout71.xml"/><Relationship Id="rId43" Type="http://schemas.openxmlformats.org/officeDocument/2006/relationships/slideLayout" Target="../slideLayouts/slideLayout70.xml"/><Relationship Id="rId46" Type="http://schemas.openxmlformats.org/officeDocument/2006/relationships/slideLayout" Target="../slideLayouts/slideLayout73.xml"/><Relationship Id="rId45" Type="http://schemas.openxmlformats.org/officeDocument/2006/relationships/slideLayout" Target="../slideLayouts/slideLayout7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48" Type="http://schemas.openxmlformats.org/officeDocument/2006/relationships/slideLayout" Target="../slideLayouts/slideLayout75.xml"/><Relationship Id="rId47" Type="http://schemas.openxmlformats.org/officeDocument/2006/relationships/slideLayout" Target="../slideLayouts/slideLayout74.xml"/><Relationship Id="rId49" Type="http://schemas.openxmlformats.org/officeDocument/2006/relationships/theme" Target="../theme/theme2.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33" Type="http://schemas.openxmlformats.org/officeDocument/2006/relationships/slideLayout" Target="../slideLayouts/slideLayout60.xml"/><Relationship Id="rId32" Type="http://schemas.openxmlformats.org/officeDocument/2006/relationships/slideLayout" Target="../slideLayouts/slideLayout59.xml"/><Relationship Id="rId35" Type="http://schemas.openxmlformats.org/officeDocument/2006/relationships/slideLayout" Target="../slideLayouts/slideLayout62.xml"/><Relationship Id="rId34" Type="http://schemas.openxmlformats.org/officeDocument/2006/relationships/slideLayout" Target="../slideLayouts/slideLayout61.xml"/><Relationship Id="rId37" Type="http://schemas.openxmlformats.org/officeDocument/2006/relationships/slideLayout" Target="../slideLayouts/slideLayout64.xml"/><Relationship Id="rId36" Type="http://schemas.openxmlformats.org/officeDocument/2006/relationships/slideLayout" Target="../slideLayouts/slideLayout63.xml"/><Relationship Id="rId39" Type="http://schemas.openxmlformats.org/officeDocument/2006/relationships/slideLayout" Target="../slideLayouts/slideLayout66.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29" Type="http://schemas.openxmlformats.org/officeDocument/2006/relationships/slideLayout" Target="../slideLayouts/slideLayout56.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30"/>
          <p:cNvSpPr txBox="1"/>
          <p:nvPr>
            <p:ph type="title"/>
          </p:nvPr>
        </p:nvSpPr>
        <p:spPr>
          <a:xfrm>
            <a:off x="553650" y="201373"/>
            <a:ext cx="7886700" cy="974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Inter Tight Medium"/>
              <a:buNone/>
              <a:defRPr b="0" i="0" sz="3200" u="none" cap="none" strike="noStrike">
                <a:solidFill>
                  <a:schemeClr val="dk1"/>
                </a:solidFill>
                <a:latin typeface="Inter Tight Medium"/>
                <a:ea typeface="Inter Tight Medium"/>
                <a:cs typeface="Inter Tight Medium"/>
                <a:sym typeface="Inter Tight Medium"/>
              </a:defRPr>
            </a:lvl1pPr>
            <a:lvl2pPr lvl="1"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2pPr>
            <a:lvl3pPr lvl="2"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3pPr>
            <a:lvl4pPr lvl="3"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4pPr>
            <a:lvl5pPr lvl="4"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5pPr>
            <a:lvl6pPr lvl="5"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6pPr>
            <a:lvl7pPr lvl="6"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7pPr>
            <a:lvl8pPr lvl="7"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8pPr>
            <a:lvl9pPr lvl="8"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9pPr>
          </a:lstStyle>
          <a:p/>
        </p:txBody>
      </p:sp>
      <p:sp>
        <p:nvSpPr>
          <p:cNvPr id="115" name="Google Shape;115;p30"/>
          <p:cNvSpPr txBox="1"/>
          <p:nvPr>
            <p:ph idx="1" type="body"/>
          </p:nvPr>
        </p:nvSpPr>
        <p:spPr>
          <a:xfrm>
            <a:off x="552450" y="1373981"/>
            <a:ext cx="7886700" cy="31053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1pPr>
            <a:lvl2pPr indent="-317500" lvl="1" marL="914400" marR="0" rtl="0" algn="l">
              <a:lnSpc>
                <a:spcPct val="110000"/>
              </a:lnSpc>
              <a:spcBef>
                <a:spcPts val="1200"/>
              </a:spcBef>
              <a:spcAft>
                <a:spcPts val="0"/>
              </a:spcAft>
              <a:buClr>
                <a:schemeClr val="dk1"/>
              </a:buClr>
              <a:buSzPts val="1400"/>
              <a:buFont typeface="Inter Tight Medium"/>
              <a:buChar char="•"/>
              <a:defRPr b="0" i="0" sz="1400" u="none" cap="none" strike="noStrike">
                <a:solidFill>
                  <a:schemeClr val="dk1"/>
                </a:solidFill>
                <a:latin typeface="Inter Tight Medium"/>
                <a:ea typeface="Inter Tight Medium"/>
                <a:cs typeface="Inter Tight Medium"/>
                <a:sym typeface="Inter Tight Medium"/>
              </a:defRPr>
            </a:lvl2pPr>
            <a:lvl3pPr indent="-342900" lvl="2" marL="1371600" marR="0" rtl="0" algn="l">
              <a:lnSpc>
                <a:spcPct val="110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3pPr>
            <a:lvl4pPr indent="-342900" lvl="3" marL="1828800" marR="0" rtl="0" algn="l">
              <a:lnSpc>
                <a:spcPct val="114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4pPr>
            <a:lvl5pPr indent="-342900" lvl="4" marL="2286000" marR="0" rtl="0" algn="l">
              <a:lnSpc>
                <a:spcPct val="114000"/>
              </a:lnSpc>
              <a:spcBef>
                <a:spcPts val="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5pPr>
            <a:lvl6pPr indent="-342900" lvl="5" marL="27432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6pPr>
            <a:lvl7pPr indent="-342900" lvl="6" marL="32004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7pPr>
            <a:lvl8pPr indent="-342900" lvl="7" marL="36576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8pPr>
            <a:lvl9pPr indent="-342900" lvl="8" marL="41148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62">
          <p15:clr>
            <a:srgbClr val="F26B43"/>
          </p15:clr>
        </p15:guide>
        <p15:guide id="4" pos="5398">
          <p15:clr>
            <a:srgbClr val="F26B43"/>
          </p15:clr>
        </p15:guide>
        <p15:guide id="5" orient="horz" pos="769">
          <p15:clr>
            <a:srgbClr val="F26B43"/>
          </p15:clr>
        </p15:guide>
        <p15:guide id="6" orient="horz" pos="2835">
          <p15:clr>
            <a:srgbClr val="F26B43"/>
          </p15:clr>
        </p15:guide>
        <p15:guide id="7" orient="horz" pos="369">
          <p15:clr>
            <a:srgbClr val="F26B43"/>
          </p15:clr>
        </p15:guide>
        <p15:guide id="8" pos="1638">
          <p15:clr>
            <a:srgbClr val="E46962"/>
          </p15:clr>
        </p15:guide>
        <p15:guide id="9" pos="422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 Id="rId3"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79"/>
          <p:cNvSpPr txBox="1"/>
          <p:nvPr/>
        </p:nvSpPr>
        <p:spPr>
          <a:xfrm>
            <a:off x="2368700" y="3381275"/>
            <a:ext cx="4263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zh-CN" sz="2600" u="none" cap="none" strike="noStrike">
                <a:solidFill>
                  <a:srgbClr val="000000"/>
                </a:solidFill>
                <a:latin typeface="Arial"/>
                <a:ea typeface="Arial"/>
                <a:cs typeface="Arial"/>
                <a:sym typeface="Arial"/>
              </a:rPr>
              <a:t>Sui Course 2023 / Part </a:t>
            </a:r>
            <a:r>
              <a:rPr b="1" lang="zh-CN" sz="2600"/>
              <a:t>6</a:t>
            </a:r>
            <a:r>
              <a:rPr b="1" i="0" lang="zh-CN" sz="2600" u="none" cap="none" strike="noStrike">
                <a:solidFill>
                  <a:srgbClr val="000000"/>
                </a:solidFill>
                <a:latin typeface="Arial"/>
                <a:ea typeface="Arial"/>
                <a:cs typeface="Arial"/>
                <a:sym typeface="Arial"/>
              </a:rPr>
              <a:t>-</a:t>
            </a:r>
            <a:r>
              <a:rPr b="1" lang="zh-CN" sz="2600"/>
              <a:t>1</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88"/>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Vector Code Sample</a:t>
            </a:r>
            <a:endParaRPr b="1" i="0" sz="3200" u="none" cap="none" strike="noStrike">
              <a:solidFill>
                <a:schemeClr val="dk1"/>
              </a:solidFill>
              <a:latin typeface="Inter Tight Medium"/>
              <a:ea typeface="Inter Tight Medium"/>
              <a:cs typeface="Inter Tight Medium"/>
              <a:sym typeface="Inter Tight Medium"/>
            </a:endParaRPr>
          </a:p>
        </p:txBody>
      </p:sp>
      <p:sp>
        <p:nvSpPr>
          <p:cNvPr id="379" name="Google Shape;379;p88"/>
          <p:cNvSpPr txBox="1"/>
          <p:nvPr/>
        </p:nvSpPr>
        <p:spPr>
          <a:xfrm>
            <a:off x="3322700" y="1701200"/>
            <a:ext cx="3296100" cy="1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pic>
        <p:nvPicPr>
          <p:cNvPr id="380" name="Google Shape;380;p88"/>
          <p:cNvPicPr preferRelativeResize="0"/>
          <p:nvPr/>
        </p:nvPicPr>
        <p:blipFill>
          <a:blip r:embed="rId3">
            <a:alphaModFix/>
          </a:blip>
          <a:stretch>
            <a:fillRect/>
          </a:stretch>
        </p:blipFill>
        <p:spPr>
          <a:xfrm>
            <a:off x="1264475" y="1220800"/>
            <a:ext cx="5052799" cy="296475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89"/>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Vector Code Sample</a:t>
            </a:r>
            <a:endParaRPr b="1" i="0" sz="3200" u="none" cap="none" strike="noStrike">
              <a:solidFill>
                <a:schemeClr val="dk1"/>
              </a:solidFill>
              <a:latin typeface="Inter Tight Medium"/>
              <a:ea typeface="Inter Tight Medium"/>
              <a:cs typeface="Inter Tight Medium"/>
              <a:sym typeface="Inter Tight Medium"/>
            </a:endParaRPr>
          </a:p>
        </p:txBody>
      </p:sp>
      <p:sp>
        <p:nvSpPr>
          <p:cNvPr id="387" name="Google Shape;387;p89"/>
          <p:cNvSpPr txBox="1"/>
          <p:nvPr/>
        </p:nvSpPr>
        <p:spPr>
          <a:xfrm>
            <a:off x="3322700" y="1701200"/>
            <a:ext cx="3296100" cy="1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pic>
        <p:nvPicPr>
          <p:cNvPr id="388" name="Google Shape;388;p89"/>
          <p:cNvPicPr preferRelativeResize="0"/>
          <p:nvPr/>
        </p:nvPicPr>
        <p:blipFill>
          <a:blip r:embed="rId3">
            <a:alphaModFix/>
          </a:blip>
          <a:stretch>
            <a:fillRect/>
          </a:stretch>
        </p:blipFill>
        <p:spPr>
          <a:xfrm>
            <a:off x="1118575" y="1220800"/>
            <a:ext cx="5305774" cy="3405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90"/>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0" lvl="0" marL="0" rtl="0" algn="ctr">
              <a:lnSpc>
                <a:spcPct val="125000"/>
              </a:lnSpc>
              <a:spcBef>
                <a:spcPts val="0"/>
              </a:spcBef>
              <a:spcAft>
                <a:spcPts val="0"/>
              </a:spcAft>
              <a:buSzPts val="4800"/>
              <a:buNone/>
            </a:pPr>
            <a:r>
              <a:rPr lang="zh-CN" sz="3300"/>
              <a:t>Understanding </a:t>
            </a:r>
            <a:r>
              <a:rPr lang="zh-CN" sz="3300"/>
              <a:t>Tables</a:t>
            </a:r>
            <a:endParaRPr sz="1800"/>
          </a:p>
          <a:p>
            <a:pPr indent="0" lvl="0" marL="0" rtl="0" algn="ctr">
              <a:lnSpc>
                <a:spcPct val="125000"/>
              </a:lnSpc>
              <a:spcBef>
                <a:spcPts val="0"/>
              </a:spcBef>
              <a:spcAft>
                <a:spcPts val="0"/>
              </a:spcAft>
              <a:buSzPts val="4800"/>
              <a:buNone/>
            </a:pPr>
            <a:r>
              <a:rPr lang="zh-CN" sz="3300"/>
              <a:t> </a:t>
            </a:r>
            <a:endParaRPr sz="3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91"/>
          <p:cNvSpPr txBox="1"/>
          <p:nvPr/>
        </p:nvSpPr>
        <p:spPr>
          <a:xfrm>
            <a:off x="440867" y="3672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What a table is in Move</a:t>
            </a:r>
            <a:endParaRPr b="1" i="0" sz="3200" u="none" cap="none" strike="noStrike">
              <a:solidFill>
                <a:schemeClr val="dk1"/>
              </a:solidFill>
              <a:latin typeface="Inter Tight Medium"/>
              <a:ea typeface="Inter Tight Medium"/>
              <a:cs typeface="Inter Tight Medium"/>
              <a:sym typeface="Inter Tight Medium"/>
            </a:endParaRPr>
          </a:p>
        </p:txBody>
      </p:sp>
      <p:grpSp>
        <p:nvGrpSpPr>
          <p:cNvPr id="401" name="Google Shape;401;p91"/>
          <p:cNvGrpSpPr/>
          <p:nvPr/>
        </p:nvGrpSpPr>
        <p:grpSpPr>
          <a:xfrm>
            <a:off x="1779303" y="1220809"/>
            <a:ext cx="3867120" cy="3867120"/>
            <a:chOff x="327819" y="0"/>
            <a:chExt cx="3222600" cy="3222600"/>
          </a:xfrm>
        </p:grpSpPr>
        <p:sp>
          <p:nvSpPr>
            <p:cNvPr id="402" name="Google Shape;402;p91"/>
            <p:cNvSpPr/>
            <p:nvPr/>
          </p:nvSpPr>
          <p:spPr>
            <a:xfrm>
              <a:off x="327819" y="0"/>
              <a:ext cx="3222600" cy="3222600"/>
            </a:xfrm>
            <a:prstGeom prst="diamond">
              <a:avLst/>
            </a:prstGeom>
            <a:solidFill>
              <a:srgbClr val="C9DC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91"/>
            <p:cNvSpPr/>
            <p:nvPr/>
          </p:nvSpPr>
          <p:spPr>
            <a:xfrm>
              <a:off x="633969" y="306149"/>
              <a:ext cx="1256700" cy="1256700"/>
            </a:xfrm>
            <a:prstGeom prst="roundRect">
              <a:avLst>
                <a:gd fmla="val 16667" name="adj"/>
              </a:avLst>
            </a:prstGeom>
            <a:solidFill>
              <a:srgbClr val="4DCAFF"/>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91"/>
            <p:cNvSpPr txBox="1"/>
            <p:nvPr/>
          </p:nvSpPr>
          <p:spPr>
            <a:xfrm>
              <a:off x="695322" y="367502"/>
              <a:ext cx="1134000" cy="11340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zh-CN" sz="1300">
                  <a:solidFill>
                    <a:srgbClr val="FFFFFF"/>
                  </a:solidFill>
                </a:rPr>
                <a:t>Dynamic Storage</a:t>
              </a:r>
              <a:endParaRPr sz="1300">
                <a:solidFill>
                  <a:srgbClr val="FFFFFF"/>
                </a:solidFill>
                <a:latin typeface="Arial"/>
                <a:ea typeface="Arial"/>
                <a:cs typeface="Arial"/>
                <a:sym typeface="Arial"/>
              </a:endParaRPr>
            </a:p>
          </p:txBody>
        </p:sp>
        <p:sp>
          <p:nvSpPr>
            <p:cNvPr id="405" name="Google Shape;405;p91"/>
            <p:cNvSpPr/>
            <p:nvPr/>
          </p:nvSpPr>
          <p:spPr>
            <a:xfrm>
              <a:off x="1987471" y="306149"/>
              <a:ext cx="1256700" cy="1256700"/>
            </a:xfrm>
            <a:prstGeom prst="roundRect">
              <a:avLst>
                <a:gd fmla="val 16667" name="adj"/>
              </a:avLst>
            </a:prstGeom>
            <a:solidFill>
              <a:srgbClr val="FFC000"/>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1"/>
            <p:cNvSpPr txBox="1"/>
            <p:nvPr/>
          </p:nvSpPr>
          <p:spPr>
            <a:xfrm>
              <a:off x="2048824" y="367502"/>
              <a:ext cx="1134000" cy="11340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zh-CN" sz="1300">
                  <a:solidFill>
                    <a:srgbClr val="FFFFFF"/>
                  </a:solidFill>
                </a:rPr>
                <a:t>Handle System</a:t>
              </a:r>
              <a:endParaRPr sz="1300">
                <a:solidFill>
                  <a:srgbClr val="FFFFFF"/>
                </a:solidFill>
                <a:latin typeface="Arial"/>
                <a:ea typeface="Arial"/>
                <a:cs typeface="Arial"/>
                <a:sym typeface="Arial"/>
              </a:endParaRPr>
            </a:p>
          </p:txBody>
        </p:sp>
        <p:sp>
          <p:nvSpPr>
            <p:cNvPr id="407" name="Google Shape;407;p91"/>
            <p:cNvSpPr/>
            <p:nvPr/>
          </p:nvSpPr>
          <p:spPr>
            <a:xfrm>
              <a:off x="633969" y="1659651"/>
              <a:ext cx="1256700" cy="1256700"/>
            </a:xfrm>
            <a:prstGeom prst="roundRect">
              <a:avLst>
                <a:gd fmla="val 16667" name="adj"/>
              </a:avLst>
            </a:prstGeom>
            <a:solidFill>
              <a:srgbClr val="DF96DD"/>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91"/>
            <p:cNvSpPr txBox="1"/>
            <p:nvPr/>
          </p:nvSpPr>
          <p:spPr>
            <a:xfrm>
              <a:off x="695322" y="1721004"/>
              <a:ext cx="1134000" cy="11340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zh-CN" sz="1300">
                  <a:solidFill>
                    <a:srgbClr val="FFFFFF"/>
                  </a:solidFill>
                </a:rPr>
                <a:t>Homogeneous Collection</a:t>
              </a:r>
              <a:endParaRPr sz="1300">
                <a:solidFill>
                  <a:srgbClr val="FFFFFF"/>
                </a:solidFill>
                <a:latin typeface="Arial"/>
                <a:ea typeface="Arial"/>
                <a:cs typeface="Arial"/>
                <a:sym typeface="Arial"/>
              </a:endParaRPr>
            </a:p>
          </p:txBody>
        </p:sp>
        <p:sp>
          <p:nvSpPr>
            <p:cNvPr id="409" name="Google Shape;409;p91"/>
            <p:cNvSpPr/>
            <p:nvPr/>
          </p:nvSpPr>
          <p:spPr>
            <a:xfrm>
              <a:off x="1987471" y="1659651"/>
              <a:ext cx="1256700" cy="1256700"/>
            </a:xfrm>
            <a:prstGeom prst="roundRect">
              <a:avLst>
                <a:gd fmla="val 16667" name="adj"/>
              </a:avLst>
            </a:prstGeom>
            <a:solidFill>
              <a:srgbClr val="00B050"/>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1"/>
            <p:cNvSpPr txBox="1"/>
            <p:nvPr/>
          </p:nvSpPr>
          <p:spPr>
            <a:xfrm>
              <a:off x="2048824" y="1721004"/>
              <a:ext cx="1134000" cy="1134000"/>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None/>
              </a:pPr>
              <a:r>
                <a:rPr lang="zh-CN" sz="1300">
                  <a:solidFill>
                    <a:srgbClr val="FFFFFF"/>
                  </a:solidFill>
                </a:rPr>
                <a:t>Ability Constraint</a:t>
              </a:r>
              <a:endParaRPr sz="1300">
                <a:solidFill>
                  <a:srgbClr val="FFFFFF"/>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92"/>
          <p:cNvSpPr txBox="1"/>
          <p:nvPr/>
        </p:nvSpPr>
        <p:spPr>
          <a:xfrm>
            <a:off x="332250" y="106350"/>
            <a:ext cx="7600200" cy="3723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Table</a:t>
            </a:r>
            <a:r>
              <a:rPr b="1" lang="zh-CN" sz="3200"/>
              <a:t> Comparison: Move vs Map</a:t>
            </a:r>
            <a:endParaRPr b="1" sz="3200"/>
          </a:p>
        </p:txBody>
      </p:sp>
      <p:graphicFrame>
        <p:nvGraphicFramePr>
          <p:cNvPr id="417" name="Google Shape;417;p92"/>
          <p:cNvGraphicFramePr/>
          <p:nvPr/>
        </p:nvGraphicFramePr>
        <p:xfrm>
          <a:off x="162345" y="1159496"/>
          <a:ext cx="3000000" cy="3000000"/>
        </p:xfrm>
        <a:graphic>
          <a:graphicData uri="http://schemas.openxmlformats.org/drawingml/2006/table">
            <a:tbl>
              <a:tblPr bandRow="1" firstRow="1">
                <a:noFill/>
                <a:tableStyleId>{B4C4E752-5F8F-42CD-BCD5-B9E032EA0732}</a:tableStyleId>
              </a:tblPr>
              <a:tblGrid>
                <a:gridCol w="228925"/>
                <a:gridCol w="1139225"/>
                <a:gridCol w="3291750"/>
                <a:gridCol w="4159400"/>
              </a:tblGrid>
              <a:tr h="370850">
                <a:tc>
                  <a:txBody>
                    <a:bodyPr/>
                    <a:lstStyle/>
                    <a:p>
                      <a:pPr indent="0" lvl="0" marL="0" marR="0" rtl="0" algn="l">
                        <a:spcBef>
                          <a:spcPts val="0"/>
                        </a:spcBef>
                        <a:spcAft>
                          <a:spcPts val="0"/>
                        </a:spcAft>
                        <a:buNone/>
                      </a:pPr>
                      <a:r>
                        <a:t/>
                      </a:r>
                      <a:endParaRPr sz="1100"/>
                    </a:p>
                  </a:txBody>
                  <a:tcPr marT="45725" marB="45725" marR="91450" marL="91450" anchor="ctr"/>
                </a:tc>
                <a:tc>
                  <a:txBody>
                    <a:bodyPr/>
                    <a:lstStyle/>
                    <a:p>
                      <a:pPr indent="0" lvl="0" marL="0" marR="0" rtl="0" algn="ctr">
                        <a:spcBef>
                          <a:spcPts val="0"/>
                        </a:spcBef>
                        <a:spcAft>
                          <a:spcPts val="0"/>
                        </a:spcAft>
                        <a:buNone/>
                      </a:pPr>
                      <a:r>
                        <a:rPr lang="zh-CN" sz="1100"/>
                        <a:t>Name</a:t>
                      </a:r>
                      <a:endParaRPr sz="1100"/>
                    </a:p>
                  </a:txBody>
                  <a:tcPr marT="45725" marB="45725" marR="91450" marL="91450" anchor="ctr"/>
                </a:tc>
                <a:tc>
                  <a:txBody>
                    <a:bodyPr/>
                    <a:lstStyle/>
                    <a:p>
                      <a:pPr indent="0" lvl="0" marL="0" marR="0" rtl="0" algn="ctr">
                        <a:spcBef>
                          <a:spcPts val="0"/>
                        </a:spcBef>
                        <a:spcAft>
                          <a:spcPts val="0"/>
                        </a:spcAft>
                        <a:buNone/>
                      </a:pPr>
                      <a:r>
                        <a:rPr lang="zh-CN" sz="1100"/>
                        <a:t>Move</a:t>
                      </a:r>
                      <a:endParaRPr sz="1100"/>
                    </a:p>
                  </a:txBody>
                  <a:tcPr marT="45725" marB="45725" marR="91450" marL="91450" anchor="ctr"/>
                </a:tc>
                <a:tc>
                  <a:txBody>
                    <a:bodyPr/>
                    <a:lstStyle/>
                    <a:p>
                      <a:pPr indent="0" lvl="0" marL="0" marR="0" rtl="0" algn="ctr">
                        <a:spcBef>
                          <a:spcPts val="0"/>
                        </a:spcBef>
                        <a:spcAft>
                          <a:spcPts val="0"/>
                        </a:spcAft>
                        <a:buNone/>
                      </a:pPr>
                      <a:r>
                        <a:rPr lang="zh-CN" sz="1100"/>
                        <a:t>Map</a:t>
                      </a:r>
                      <a:endParaRPr sz="1100"/>
                    </a:p>
                  </a:txBody>
                  <a:tcPr marT="45725" marB="45725" marR="91450" marL="91450" anchor="ctr"/>
                </a:tc>
              </a:tr>
              <a:tr h="605325">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ctr">
                        <a:spcBef>
                          <a:spcPts val="0"/>
                        </a:spcBef>
                        <a:spcAft>
                          <a:spcPts val="0"/>
                        </a:spcAft>
                        <a:buNone/>
                      </a:pPr>
                      <a:r>
                        <a:rPr lang="zh-CN" sz="1100"/>
                        <a:t>Storage</a:t>
                      </a:r>
                      <a:endParaRPr sz="1100"/>
                    </a:p>
                  </a:txBody>
                  <a:tcPr marT="45725" marB="45725" marR="91450" marL="91450" anchor="ctr"/>
                </a:tc>
                <a:tc>
                  <a:txBody>
                    <a:bodyPr/>
                    <a:lstStyle/>
                    <a:p>
                      <a:pPr indent="0" lvl="0" marL="0" marR="0" rtl="0" algn="ctr">
                        <a:spcBef>
                          <a:spcPts val="0"/>
                        </a:spcBef>
                        <a:spcAft>
                          <a:spcPts val="0"/>
                        </a:spcAft>
                        <a:buNone/>
                      </a:pPr>
                      <a:r>
                        <a:rPr lang="zh-CN" sz="1100"/>
                        <a:t>In a Table in Move, the keys and values are not stored within the Table value. Instead, they are stored using Sui's object system. The Table struct acts only as a handle into the object system to retrieve those keys and values.</a:t>
                      </a:r>
                      <a:endParaRPr sz="1100"/>
                    </a:p>
                  </a:txBody>
                  <a:tcPr marT="45725" marB="45725" marR="91450" marL="91450" anchor="ctr"/>
                </a:tc>
                <a:tc>
                  <a:txBody>
                    <a:bodyPr/>
                    <a:lstStyle/>
                    <a:p>
                      <a:pPr indent="0" lvl="0" marL="0" rtl="0" algn="ctr">
                        <a:spcBef>
                          <a:spcPts val="0"/>
                        </a:spcBef>
                        <a:spcAft>
                          <a:spcPts val="0"/>
                        </a:spcAft>
                        <a:buNone/>
                      </a:pPr>
                      <a:r>
                        <a:rPr lang="zh-CN" sz="1100"/>
                        <a:t>Traditional map collections usually store their key-value pairs directly within the map object itself.</a:t>
                      </a:r>
                      <a:endParaRPr sz="1100"/>
                    </a:p>
                  </a:txBody>
                  <a:tcPr marT="45725" marB="45725" marR="91450" marL="91450" anchor="ctr"/>
                </a:tc>
              </a:tr>
              <a:tr h="26120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ctr">
                        <a:spcBef>
                          <a:spcPts val="0"/>
                        </a:spcBef>
                        <a:spcAft>
                          <a:spcPts val="0"/>
                        </a:spcAft>
                        <a:buNone/>
                      </a:pPr>
                      <a:r>
                        <a:rPr lang="zh-CN" sz="1100"/>
                        <a:t>Type Constraints</a:t>
                      </a:r>
                      <a:endParaRPr sz="1100"/>
                    </a:p>
                  </a:txBody>
                  <a:tcPr marT="45725" marB="45725" marR="91450" marL="91450" anchor="ctr"/>
                </a:tc>
                <a:tc>
                  <a:txBody>
                    <a:bodyPr/>
                    <a:lstStyle/>
                    <a:p>
                      <a:pPr indent="0" lvl="0" marL="0" marR="0" rtl="0" algn="l">
                        <a:spcBef>
                          <a:spcPts val="0"/>
                        </a:spcBef>
                        <a:spcAft>
                          <a:spcPts val="0"/>
                        </a:spcAft>
                        <a:buNone/>
                      </a:pPr>
                      <a:r>
                        <a:rPr lang="zh-CN" sz="1100"/>
                        <a:t> It is a homogeneous collection where all keys and all values must be of the same type.</a:t>
                      </a:r>
                      <a:endParaRPr sz="1100"/>
                    </a:p>
                  </a:txBody>
                  <a:tcPr marT="45725" marB="45725" marR="91450" marL="91450"/>
                </a:tc>
                <a:tc>
                  <a:txBody>
                    <a:bodyPr/>
                    <a:lstStyle/>
                    <a:p>
                      <a:pPr indent="0" lvl="0" marL="0" rtl="0" algn="l">
                        <a:spcBef>
                          <a:spcPts val="0"/>
                        </a:spcBef>
                        <a:spcAft>
                          <a:spcPts val="0"/>
                        </a:spcAft>
                        <a:buNone/>
                      </a:pPr>
                      <a:r>
                        <a:rPr lang="zh-CN" sz="1100"/>
                        <a:t>Traditional map collections can often store heterogeneous data, meaning keys and values can be of different type</a:t>
                      </a:r>
                      <a:endParaRPr sz="1100"/>
                    </a:p>
                    <a:p>
                      <a:pPr indent="0" lvl="0" marL="0" marR="0" rtl="0" algn="l">
                        <a:spcBef>
                          <a:spcPts val="0"/>
                        </a:spcBef>
                        <a:spcAft>
                          <a:spcPts val="0"/>
                        </a:spcAft>
                        <a:buNone/>
                      </a:pPr>
                      <a:r>
                        <a:t/>
                      </a:r>
                      <a:endParaRPr sz="1100"/>
                    </a:p>
                  </a:txBody>
                  <a:tcPr marT="45725" marB="45725" marR="91450" marL="91450"/>
                </a:tc>
              </a:tr>
              <a:tr h="493175">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ctr">
                        <a:spcBef>
                          <a:spcPts val="0"/>
                        </a:spcBef>
                        <a:spcAft>
                          <a:spcPts val="0"/>
                        </a:spcAft>
                        <a:buNone/>
                      </a:pPr>
                      <a:r>
                        <a:rPr lang="zh-CN" sz="1100"/>
                        <a:t>Ability Constraints</a:t>
                      </a:r>
                      <a:endParaRPr sz="1100"/>
                    </a:p>
                  </a:txBody>
                  <a:tcPr marT="45725" marB="45725" marR="91450" marL="91450" anchor="ctr"/>
                </a:tc>
                <a:tc>
                  <a:txBody>
                    <a:bodyPr/>
                    <a:lstStyle/>
                    <a:p>
                      <a:pPr indent="0" lvl="0" marL="0" marR="0" rtl="0" algn="l">
                        <a:spcBef>
                          <a:spcPts val="0"/>
                        </a:spcBef>
                        <a:spcAft>
                          <a:spcPts val="0"/>
                        </a:spcAft>
                        <a:buNone/>
                      </a:pPr>
                      <a:r>
                        <a:rPr lang="zh-CN" sz="1100"/>
                        <a:t>A Table in Move also enforces ability constraints on its keys and values. The key type of a Table must have the ability constraint of copy + drop + store, and the value type must have the ability constraint of store. </a:t>
                      </a:r>
                      <a:endParaRPr sz="1100"/>
                    </a:p>
                  </a:txBody>
                  <a:tcPr marT="45725" marB="45725" marR="91450" marL="91450"/>
                </a:tc>
                <a:tc>
                  <a:txBody>
                    <a:bodyPr/>
                    <a:lstStyle/>
                    <a:p>
                      <a:pPr indent="0" lvl="0" marL="0" marR="0" rtl="0" algn="l">
                        <a:spcBef>
                          <a:spcPts val="0"/>
                        </a:spcBef>
                        <a:spcAft>
                          <a:spcPts val="0"/>
                        </a:spcAft>
                        <a:buNone/>
                      </a:pPr>
                      <a:r>
                        <a:rPr lang="zh-CN" sz="1100"/>
                        <a:t>N/A</a:t>
                      </a:r>
                      <a:endParaRPr sz="1100"/>
                    </a:p>
                  </a:txBody>
                  <a:tcPr marT="45725" marB="45725" marR="91450" marL="91450"/>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93"/>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 Copy  Drop  Store</a:t>
            </a:r>
            <a:endParaRPr b="1" i="0" sz="3200" u="none" cap="none" strike="noStrike">
              <a:solidFill>
                <a:schemeClr val="dk1"/>
              </a:solidFill>
              <a:latin typeface="Inter Tight Medium"/>
              <a:ea typeface="Inter Tight Medium"/>
              <a:cs typeface="Inter Tight Medium"/>
              <a:sym typeface="Inter Tight Medium"/>
            </a:endParaRPr>
          </a:p>
        </p:txBody>
      </p:sp>
      <p:sp>
        <p:nvSpPr>
          <p:cNvPr id="424" name="Google Shape;424;p93"/>
          <p:cNvSpPr txBox="1"/>
          <p:nvPr/>
        </p:nvSpPr>
        <p:spPr>
          <a:xfrm>
            <a:off x="25" y="1748100"/>
            <a:ext cx="2724600" cy="2450400"/>
          </a:xfrm>
          <a:prstGeom prst="rect">
            <a:avLst/>
          </a:prstGeom>
          <a:noFill/>
          <a:ln cap="flat" cmpd="sng" w="28575">
            <a:solidFill>
              <a:srgbClr val="007FC5"/>
            </a:solidFill>
            <a:prstDash val="solid"/>
            <a:round/>
            <a:headEnd len="sm" w="sm" type="none"/>
            <a:tailEnd len="sm" w="sm" type="none"/>
          </a:ln>
        </p:spPr>
        <p:txBody>
          <a:bodyPr anchorCtr="0" anchor="t" bIns="0" lIns="0" spcFirstLastPara="1" rIns="0" wrap="square" tIns="0">
            <a:normAutofit fontScale="62500" lnSpcReduction="20000"/>
          </a:bodyPr>
          <a:lstStyle/>
          <a:p>
            <a:pPr indent="0" lvl="0" marL="0" marR="0" rtl="0" algn="l">
              <a:lnSpc>
                <a:spcPct val="100000"/>
              </a:lnSpc>
              <a:spcBef>
                <a:spcPts val="0"/>
              </a:spcBef>
              <a:spcAft>
                <a:spcPts val="0"/>
              </a:spcAft>
              <a:buClr>
                <a:srgbClr val="7030A0"/>
              </a:buClr>
              <a:buSzPct val="100000"/>
              <a:buFont typeface="Arial"/>
              <a:buNone/>
            </a:pPr>
            <a:r>
              <a:t/>
            </a:r>
            <a:endParaRPr b="1" sz="1900">
              <a:solidFill>
                <a:srgbClr val="7030A0"/>
              </a:solidFill>
            </a:endParaRPr>
          </a:p>
          <a:p>
            <a:pPr indent="457200" lvl="0" marL="0" marR="0" rtl="0" algn="l">
              <a:lnSpc>
                <a:spcPct val="100000"/>
              </a:lnSpc>
              <a:spcBef>
                <a:spcPts val="0"/>
              </a:spcBef>
              <a:spcAft>
                <a:spcPts val="0"/>
              </a:spcAft>
              <a:buClr>
                <a:srgbClr val="7030A0"/>
              </a:buClr>
              <a:buSzPct val="63333"/>
              <a:buFont typeface="Arial"/>
              <a:buNone/>
            </a:pPr>
            <a:r>
              <a:rPr b="1" lang="zh-CN" sz="3000">
                <a:solidFill>
                  <a:srgbClr val="7030A0"/>
                </a:solidFill>
              </a:rPr>
              <a:t>C</a:t>
            </a:r>
            <a:r>
              <a:rPr b="1" lang="zh-CN" sz="3000">
                <a:solidFill>
                  <a:srgbClr val="7030A0"/>
                </a:solidFill>
              </a:rPr>
              <a:t>opy</a:t>
            </a:r>
            <a:endParaRPr b="1" sz="3000">
              <a:solidFill>
                <a:srgbClr val="7030A0"/>
              </a:solidFill>
            </a:endParaRPr>
          </a:p>
          <a:p>
            <a:pPr indent="0" lvl="0" marL="0" marR="0" rtl="0" algn="l">
              <a:lnSpc>
                <a:spcPct val="100000"/>
              </a:lnSpc>
              <a:spcBef>
                <a:spcPts val="0"/>
              </a:spcBef>
              <a:spcAft>
                <a:spcPts val="0"/>
              </a:spcAft>
              <a:buClr>
                <a:srgbClr val="7030A0"/>
              </a:buClr>
              <a:buSzPct val="100000"/>
              <a:buFont typeface="Arial"/>
              <a:buNone/>
            </a:pPr>
            <a:r>
              <a:t/>
            </a:r>
            <a:endParaRPr b="1" sz="1900">
              <a:solidFill>
                <a:srgbClr val="7030A0"/>
              </a:solidFill>
            </a:endParaRPr>
          </a:p>
          <a:p>
            <a:pPr indent="0" lvl="0" marL="0" marR="0" rtl="0" algn="l">
              <a:lnSpc>
                <a:spcPct val="150000"/>
              </a:lnSpc>
              <a:spcBef>
                <a:spcPts val="400"/>
              </a:spcBef>
              <a:spcAft>
                <a:spcPts val="0"/>
              </a:spcAft>
              <a:buNone/>
            </a:pPr>
            <a:r>
              <a:rPr b="1" lang="zh-CN" sz="2089">
                <a:solidFill>
                  <a:srgbClr val="007FC5"/>
                </a:solidFill>
              </a:rPr>
              <a:t>This ability allows a value</a:t>
            </a:r>
            <a:endParaRPr b="1" sz="2089">
              <a:solidFill>
                <a:srgbClr val="007FC5"/>
              </a:solidFill>
            </a:endParaRPr>
          </a:p>
          <a:p>
            <a:pPr indent="0" lvl="0" marL="0" marR="0" rtl="0" algn="l">
              <a:lnSpc>
                <a:spcPct val="150000"/>
              </a:lnSpc>
              <a:spcBef>
                <a:spcPts val="400"/>
              </a:spcBef>
              <a:spcAft>
                <a:spcPts val="0"/>
              </a:spcAft>
              <a:buNone/>
            </a:pPr>
            <a:r>
              <a:rPr b="1" lang="zh-CN" sz="2089">
                <a:solidFill>
                  <a:srgbClr val="007FC5"/>
                </a:solidFill>
              </a:rPr>
              <a:t>of the type to be duplicated. </a:t>
            </a:r>
            <a:endParaRPr b="1" sz="2089">
              <a:solidFill>
                <a:srgbClr val="007FC5"/>
              </a:solidFill>
            </a:endParaRPr>
          </a:p>
          <a:p>
            <a:pPr indent="0" lvl="0" marL="0" marR="0" rtl="0" algn="l">
              <a:lnSpc>
                <a:spcPct val="150000"/>
              </a:lnSpc>
              <a:spcBef>
                <a:spcPts val="400"/>
              </a:spcBef>
              <a:spcAft>
                <a:spcPts val="0"/>
              </a:spcAft>
              <a:buNone/>
            </a:pPr>
            <a:r>
              <a:rPr b="1" lang="zh-CN" sz="2089">
                <a:solidFill>
                  <a:srgbClr val="007FC5"/>
                </a:solidFill>
              </a:rPr>
              <a:t>In the context of a Table, </a:t>
            </a:r>
            <a:endParaRPr b="1" sz="2089">
              <a:solidFill>
                <a:srgbClr val="007FC5"/>
              </a:solidFill>
            </a:endParaRPr>
          </a:p>
          <a:p>
            <a:pPr indent="0" lvl="0" marL="0" marR="0" rtl="0" algn="l">
              <a:lnSpc>
                <a:spcPct val="150000"/>
              </a:lnSpc>
              <a:spcBef>
                <a:spcPts val="400"/>
              </a:spcBef>
              <a:spcAft>
                <a:spcPts val="0"/>
              </a:spcAft>
              <a:buNone/>
            </a:pPr>
            <a:r>
              <a:rPr b="1" lang="zh-CN" sz="2089">
                <a:solidFill>
                  <a:srgbClr val="007FC5"/>
                </a:solidFill>
              </a:rPr>
              <a:t>the keys must have this ability,</a:t>
            </a:r>
            <a:endParaRPr b="1" sz="2089">
              <a:solidFill>
                <a:srgbClr val="007FC5"/>
              </a:solidFill>
            </a:endParaRPr>
          </a:p>
          <a:p>
            <a:pPr indent="0" lvl="0" marL="0" marR="0" rtl="0" algn="l">
              <a:lnSpc>
                <a:spcPct val="150000"/>
              </a:lnSpc>
              <a:spcBef>
                <a:spcPts val="400"/>
              </a:spcBef>
              <a:spcAft>
                <a:spcPts val="0"/>
              </a:spcAft>
              <a:buNone/>
            </a:pPr>
            <a:r>
              <a:rPr b="1" lang="zh-CN" sz="2089">
                <a:solidFill>
                  <a:srgbClr val="007FC5"/>
                </a:solidFill>
              </a:rPr>
              <a:t>meaning they can be copied</a:t>
            </a:r>
            <a:r>
              <a:rPr b="1" lang="zh-CN" sz="2089"/>
              <a:t>.</a:t>
            </a:r>
            <a:endParaRPr b="1" sz="2089"/>
          </a:p>
          <a:p>
            <a:pPr indent="0" lvl="0" marL="0" marR="0" rtl="0" algn="l">
              <a:lnSpc>
                <a:spcPct val="100000"/>
              </a:lnSpc>
              <a:spcBef>
                <a:spcPts val="400"/>
              </a:spcBef>
              <a:spcAft>
                <a:spcPts val="0"/>
              </a:spcAft>
              <a:buClr>
                <a:srgbClr val="007FC5"/>
              </a:buClr>
              <a:buSzPct val="128571"/>
              <a:buFont typeface="Arial"/>
              <a:buNone/>
            </a:pPr>
            <a:r>
              <a:t/>
            </a:r>
            <a:endParaRPr i="0" u="none" cap="none" strike="noStrike">
              <a:solidFill>
                <a:srgbClr val="007FC5"/>
              </a:solidFill>
            </a:endParaRPr>
          </a:p>
          <a:p>
            <a:pPr indent="0" lvl="0" marL="0" marR="0" rtl="0" algn="l">
              <a:lnSpc>
                <a:spcPct val="100000"/>
              </a:lnSpc>
              <a:spcBef>
                <a:spcPts val="400"/>
              </a:spcBef>
              <a:spcAft>
                <a:spcPts val="0"/>
              </a:spcAft>
              <a:buClr>
                <a:srgbClr val="007FC5"/>
              </a:buClr>
              <a:buSzPct val="100000"/>
              <a:buFont typeface="Arial"/>
              <a:buNone/>
            </a:pPr>
            <a:r>
              <a:t/>
            </a:r>
            <a:endParaRPr b="1" i="0" sz="1800" u="none" cap="none" strike="noStrike">
              <a:solidFill>
                <a:srgbClr val="007FC5"/>
              </a:solidFill>
              <a:latin typeface="Arial"/>
              <a:ea typeface="Arial"/>
              <a:cs typeface="Arial"/>
              <a:sym typeface="Arial"/>
            </a:endParaRPr>
          </a:p>
        </p:txBody>
      </p:sp>
      <p:sp>
        <p:nvSpPr>
          <p:cNvPr id="425" name="Google Shape;425;p93"/>
          <p:cNvSpPr txBox="1"/>
          <p:nvPr/>
        </p:nvSpPr>
        <p:spPr>
          <a:xfrm>
            <a:off x="3176850" y="1779950"/>
            <a:ext cx="2724600" cy="2450400"/>
          </a:xfrm>
          <a:prstGeom prst="rect">
            <a:avLst/>
          </a:prstGeom>
          <a:noFill/>
          <a:ln cap="flat" cmpd="sng" w="28575">
            <a:solidFill>
              <a:srgbClr val="007FC5"/>
            </a:solidFill>
            <a:prstDash val="solid"/>
            <a:round/>
            <a:headEnd len="sm" w="sm" type="none"/>
            <a:tailEnd len="sm" w="sm" type="none"/>
          </a:ln>
        </p:spPr>
        <p:txBody>
          <a:bodyPr anchorCtr="0" anchor="t" bIns="0" lIns="0" spcFirstLastPara="1" rIns="0" wrap="square" tIns="0">
            <a:normAutofit fontScale="62500"/>
          </a:bodyPr>
          <a:lstStyle/>
          <a:p>
            <a:pPr indent="0" lvl="0" marL="0" marR="0" rtl="0" algn="l">
              <a:lnSpc>
                <a:spcPct val="100000"/>
              </a:lnSpc>
              <a:spcBef>
                <a:spcPts val="0"/>
              </a:spcBef>
              <a:spcAft>
                <a:spcPts val="0"/>
              </a:spcAft>
              <a:buClr>
                <a:srgbClr val="7030A0"/>
              </a:buClr>
              <a:buSzPct val="70000"/>
              <a:buFont typeface="Arial"/>
              <a:buNone/>
            </a:pPr>
            <a:r>
              <a:t/>
            </a:r>
            <a:endParaRPr b="1" sz="3000">
              <a:solidFill>
                <a:srgbClr val="7030A0"/>
              </a:solidFill>
            </a:endParaRPr>
          </a:p>
          <a:p>
            <a:pPr indent="457200" lvl="0" marL="0" marR="0" rtl="0" algn="l">
              <a:lnSpc>
                <a:spcPct val="100000"/>
              </a:lnSpc>
              <a:spcBef>
                <a:spcPts val="0"/>
              </a:spcBef>
              <a:spcAft>
                <a:spcPts val="0"/>
              </a:spcAft>
              <a:buClr>
                <a:srgbClr val="7030A0"/>
              </a:buClr>
              <a:buSzPct val="70000"/>
              <a:buFont typeface="Arial"/>
              <a:buNone/>
            </a:pPr>
            <a:r>
              <a:rPr b="1" lang="zh-CN" sz="3000">
                <a:solidFill>
                  <a:srgbClr val="7030A0"/>
                </a:solidFill>
              </a:rPr>
              <a:t>Drop</a:t>
            </a:r>
            <a:endParaRPr b="1" sz="3000">
              <a:solidFill>
                <a:srgbClr val="7030A0"/>
              </a:solidFill>
            </a:endParaRPr>
          </a:p>
          <a:p>
            <a:pPr indent="0" lvl="0" marL="0" marR="0" rtl="0" algn="l">
              <a:lnSpc>
                <a:spcPct val="100000"/>
              </a:lnSpc>
              <a:spcBef>
                <a:spcPts val="0"/>
              </a:spcBef>
              <a:spcAft>
                <a:spcPts val="0"/>
              </a:spcAft>
              <a:buClr>
                <a:srgbClr val="7030A0"/>
              </a:buClr>
              <a:buSzPct val="100000"/>
              <a:buFont typeface="Arial"/>
              <a:buNone/>
            </a:pPr>
            <a:r>
              <a:t/>
            </a:r>
            <a:endParaRPr b="1" sz="2100">
              <a:solidFill>
                <a:srgbClr val="7030A0"/>
              </a:solidFill>
            </a:endParaRPr>
          </a:p>
          <a:p>
            <a:pPr indent="0" lvl="0" marL="0" marR="0" rtl="0" algn="l">
              <a:lnSpc>
                <a:spcPct val="120000"/>
              </a:lnSpc>
              <a:spcBef>
                <a:spcPts val="400"/>
              </a:spcBef>
              <a:spcAft>
                <a:spcPts val="0"/>
              </a:spcAft>
              <a:buNone/>
            </a:pPr>
            <a:r>
              <a:rPr b="1" lang="zh-CN" sz="2050">
                <a:solidFill>
                  <a:srgbClr val="007FC5"/>
                </a:solidFill>
              </a:rPr>
              <a:t>This ability allows a value of the </a:t>
            </a:r>
            <a:endParaRPr b="1" sz="2050">
              <a:solidFill>
                <a:srgbClr val="007FC5"/>
              </a:solidFill>
            </a:endParaRPr>
          </a:p>
          <a:p>
            <a:pPr indent="0" lvl="0" marL="0" marR="0" rtl="0" algn="l">
              <a:lnSpc>
                <a:spcPct val="120000"/>
              </a:lnSpc>
              <a:spcBef>
                <a:spcPts val="400"/>
              </a:spcBef>
              <a:spcAft>
                <a:spcPts val="0"/>
              </a:spcAft>
              <a:buNone/>
            </a:pPr>
            <a:r>
              <a:rPr b="1" lang="zh-CN" sz="2050">
                <a:solidFill>
                  <a:srgbClr val="007FC5"/>
                </a:solidFill>
              </a:rPr>
              <a:t>type to be discarded. For a Table,</a:t>
            </a:r>
            <a:endParaRPr b="1" sz="2050">
              <a:solidFill>
                <a:srgbClr val="007FC5"/>
              </a:solidFill>
            </a:endParaRPr>
          </a:p>
          <a:p>
            <a:pPr indent="0" lvl="0" marL="0" marR="0" rtl="0" algn="l">
              <a:lnSpc>
                <a:spcPct val="120000"/>
              </a:lnSpc>
              <a:spcBef>
                <a:spcPts val="400"/>
              </a:spcBef>
              <a:spcAft>
                <a:spcPts val="0"/>
              </a:spcAft>
              <a:buNone/>
            </a:pPr>
            <a:r>
              <a:rPr b="1" lang="zh-CN" sz="2050">
                <a:solidFill>
                  <a:srgbClr val="007FC5"/>
                </a:solidFill>
              </a:rPr>
              <a:t> this also applies to the keys, </a:t>
            </a:r>
            <a:endParaRPr b="1" sz="2050">
              <a:solidFill>
                <a:srgbClr val="007FC5"/>
              </a:solidFill>
            </a:endParaRPr>
          </a:p>
          <a:p>
            <a:pPr indent="0" lvl="0" marL="0" marR="0" rtl="0" algn="l">
              <a:lnSpc>
                <a:spcPct val="120000"/>
              </a:lnSpc>
              <a:spcBef>
                <a:spcPts val="400"/>
              </a:spcBef>
              <a:spcAft>
                <a:spcPts val="0"/>
              </a:spcAft>
              <a:buNone/>
            </a:pPr>
            <a:r>
              <a:rPr b="1" lang="zh-CN" sz="2050">
                <a:solidFill>
                  <a:srgbClr val="007FC5"/>
                </a:solidFill>
              </a:rPr>
              <a:t>indicating they can be discarded</a:t>
            </a:r>
            <a:r>
              <a:rPr b="1" lang="zh-CN" sz="2350">
                <a:solidFill>
                  <a:srgbClr val="007FC5"/>
                </a:solidFill>
              </a:rPr>
              <a:t>.</a:t>
            </a:r>
            <a:endParaRPr b="1" sz="2350"/>
          </a:p>
          <a:p>
            <a:pPr indent="0" lvl="0" marL="0" marR="0" rtl="0" algn="l">
              <a:lnSpc>
                <a:spcPct val="100000"/>
              </a:lnSpc>
              <a:spcBef>
                <a:spcPts val="400"/>
              </a:spcBef>
              <a:spcAft>
                <a:spcPts val="0"/>
              </a:spcAft>
              <a:buClr>
                <a:srgbClr val="007FC5"/>
              </a:buClr>
              <a:buSzPct val="100000"/>
              <a:buFont typeface="Arial"/>
              <a:buNone/>
            </a:pPr>
            <a:r>
              <a:t/>
            </a:r>
            <a:endParaRPr i="0" sz="1800" u="none" cap="none" strike="noStrike">
              <a:solidFill>
                <a:srgbClr val="007FC5"/>
              </a:solidFill>
            </a:endParaRPr>
          </a:p>
          <a:p>
            <a:pPr indent="0" lvl="0" marL="0" marR="0" rtl="0" algn="l">
              <a:lnSpc>
                <a:spcPct val="100000"/>
              </a:lnSpc>
              <a:spcBef>
                <a:spcPts val="400"/>
              </a:spcBef>
              <a:spcAft>
                <a:spcPts val="0"/>
              </a:spcAft>
              <a:buClr>
                <a:srgbClr val="007FC5"/>
              </a:buClr>
              <a:buSzPct val="100000"/>
              <a:buFont typeface="Arial"/>
              <a:buNone/>
            </a:pPr>
            <a:r>
              <a:t/>
            </a:r>
            <a:endParaRPr b="1" i="0" sz="1800" u="none" cap="none" strike="noStrike">
              <a:solidFill>
                <a:srgbClr val="007FC5"/>
              </a:solidFill>
              <a:latin typeface="Arial"/>
              <a:ea typeface="Arial"/>
              <a:cs typeface="Arial"/>
              <a:sym typeface="Arial"/>
            </a:endParaRPr>
          </a:p>
        </p:txBody>
      </p:sp>
      <p:sp>
        <p:nvSpPr>
          <p:cNvPr id="426" name="Google Shape;426;p93"/>
          <p:cNvSpPr txBox="1"/>
          <p:nvPr/>
        </p:nvSpPr>
        <p:spPr>
          <a:xfrm>
            <a:off x="6521375" y="1748100"/>
            <a:ext cx="2556900" cy="2450400"/>
          </a:xfrm>
          <a:prstGeom prst="rect">
            <a:avLst/>
          </a:prstGeom>
          <a:noFill/>
          <a:ln cap="flat" cmpd="sng" w="28575">
            <a:solidFill>
              <a:srgbClr val="007FC5"/>
            </a:solidFill>
            <a:prstDash val="solid"/>
            <a:round/>
            <a:headEnd len="sm" w="sm" type="none"/>
            <a:tailEnd len="sm" w="sm" type="none"/>
          </a:ln>
        </p:spPr>
        <p:txBody>
          <a:bodyPr anchorCtr="0" anchor="t" bIns="0" lIns="0" spcFirstLastPara="1" rIns="0" wrap="square" tIns="0">
            <a:normAutofit fontScale="25000" lnSpcReduction="20000"/>
          </a:bodyPr>
          <a:lstStyle/>
          <a:p>
            <a:pPr indent="0" lvl="0" marL="0" marR="0" rtl="0" algn="l">
              <a:lnSpc>
                <a:spcPct val="100000"/>
              </a:lnSpc>
              <a:spcBef>
                <a:spcPts val="0"/>
              </a:spcBef>
              <a:spcAft>
                <a:spcPts val="0"/>
              </a:spcAft>
              <a:buClr>
                <a:srgbClr val="7030A0"/>
              </a:buClr>
              <a:buSzPct val="27631"/>
              <a:buFont typeface="Arial"/>
              <a:buNone/>
            </a:pPr>
            <a:r>
              <a:t/>
            </a:r>
            <a:endParaRPr b="1" sz="7600">
              <a:solidFill>
                <a:srgbClr val="7030A0"/>
              </a:solidFill>
            </a:endParaRPr>
          </a:p>
          <a:p>
            <a:pPr indent="457200" lvl="0" marL="0" marR="0" rtl="0" algn="l">
              <a:lnSpc>
                <a:spcPct val="100000"/>
              </a:lnSpc>
              <a:spcBef>
                <a:spcPts val="0"/>
              </a:spcBef>
              <a:spcAft>
                <a:spcPts val="0"/>
              </a:spcAft>
              <a:buClr>
                <a:srgbClr val="7030A0"/>
              </a:buClr>
              <a:buSzPct val="27631"/>
              <a:buFont typeface="Arial"/>
              <a:buNone/>
            </a:pPr>
            <a:r>
              <a:rPr b="1" lang="zh-CN" sz="7600">
                <a:solidFill>
                  <a:srgbClr val="7030A0"/>
                </a:solidFill>
              </a:rPr>
              <a:t>Store</a:t>
            </a:r>
            <a:endParaRPr b="1" sz="7600">
              <a:solidFill>
                <a:srgbClr val="7030A0"/>
              </a:solidFill>
            </a:endParaRPr>
          </a:p>
          <a:p>
            <a:pPr indent="0" lvl="0" marL="0" marR="0" rtl="0" algn="l">
              <a:lnSpc>
                <a:spcPct val="100000"/>
              </a:lnSpc>
              <a:spcBef>
                <a:spcPts val="0"/>
              </a:spcBef>
              <a:spcAft>
                <a:spcPts val="0"/>
              </a:spcAft>
              <a:buClr>
                <a:srgbClr val="7030A0"/>
              </a:buClr>
              <a:buSzPct val="100000"/>
              <a:buFont typeface="Arial"/>
              <a:buNone/>
            </a:pPr>
            <a:r>
              <a:t/>
            </a:r>
            <a:endParaRPr b="1" sz="2100">
              <a:solidFill>
                <a:srgbClr val="7030A0"/>
              </a:solidFill>
            </a:endParaRPr>
          </a:p>
          <a:p>
            <a:pPr indent="0" lvl="0" marL="0" marR="0" rtl="0" algn="l">
              <a:lnSpc>
                <a:spcPct val="150000"/>
              </a:lnSpc>
              <a:spcBef>
                <a:spcPts val="400"/>
              </a:spcBef>
              <a:spcAft>
                <a:spcPts val="0"/>
              </a:spcAft>
              <a:buNone/>
            </a:pPr>
            <a:r>
              <a:rPr b="1" lang="zh-CN" sz="5200">
                <a:solidFill>
                  <a:srgbClr val="007FC5"/>
                </a:solidFill>
              </a:rPr>
              <a:t>This ability allows a value of the type to be stored in global storage (i.e., it can persist across transactions). For a Table, both keys and values must have this ability.</a:t>
            </a:r>
            <a:endParaRPr sz="5200"/>
          </a:p>
          <a:p>
            <a:pPr indent="0" lvl="0" marL="0" marR="0" rtl="0" algn="l">
              <a:lnSpc>
                <a:spcPct val="100000"/>
              </a:lnSpc>
              <a:spcBef>
                <a:spcPts val="400"/>
              </a:spcBef>
              <a:spcAft>
                <a:spcPts val="0"/>
              </a:spcAft>
              <a:buClr>
                <a:srgbClr val="007FC5"/>
              </a:buClr>
              <a:buSzPct val="100000"/>
              <a:buFont typeface="Arial"/>
              <a:buNone/>
            </a:pPr>
            <a:r>
              <a:t/>
            </a:r>
            <a:endParaRPr b="1" i="0" sz="1800" u="none" cap="none" strike="noStrike">
              <a:solidFill>
                <a:srgbClr val="007FC5"/>
              </a:solidFill>
              <a:latin typeface="Arial"/>
              <a:ea typeface="Arial"/>
              <a:cs typeface="Arial"/>
              <a:sym typeface="Arial"/>
            </a:endParaRPr>
          </a:p>
          <a:p>
            <a:pPr indent="0" lvl="0" marL="0" marR="0" rtl="0" algn="l">
              <a:lnSpc>
                <a:spcPct val="100000"/>
              </a:lnSpc>
              <a:spcBef>
                <a:spcPts val="400"/>
              </a:spcBef>
              <a:spcAft>
                <a:spcPts val="0"/>
              </a:spcAft>
              <a:buClr>
                <a:srgbClr val="007FC5"/>
              </a:buClr>
              <a:buSzPct val="100000"/>
              <a:buFont typeface="Arial"/>
              <a:buNone/>
            </a:pPr>
            <a:r>
              <a:t/>
            </a:r>
            <a:endParaRPr b="1" i="0" sz="1800" u="none" cap="none" strike="noStrike">
              <a:solidFill>
                <a:srgbClr val="007FC5"/>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94"/>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Table </a:t>
            </a:r>
            <a:r>
              <a:rPr b="1" lang="zh-CN" sz="3200"/>
              <a:t>Code Sample</a:t>
            </a:r>
            <a:endParaRPr b="1" i="0" sz="3200" u="none" cap="none" strike="noStrike">
              <a:solidFill>
                <a:schemeClr val="dk1"/>
              </a:solidFill>
              <a:latin typeface="Inter Tight Medium"/>
              <a:ea typeface="Inter Tight Medium"/>
              <a:cs typeface="Inter Tight Medium"/>
              <a:sym typeface="Inter Tight Medium"/>
            </a:endParaRPr>
          </a:p>
        </p:txBody>
      </p:sp>
      <p:sp>
        <p:nvSpPr>
          <p:cNvPr id="433" name="Google Shape;433;p94"/>
          <p:cNvSpPr txBox="1"/>
          <p:nvPr/>
        </p:nvSpPr>
        <p:spPr>
          <a:xfrm>
            <a:off x="3322700" y="1701200"/>
            <a:ext cx="3296100" cy="1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pic>
        <p:nvPicPr>
          <p:cNvPr id="434" name="Google Shape;434;p94"/>
          <p:cNvPicPr preferRelativeResize="0"/>
          <p:nvPr/>
        </p:nvPicPr>
        <p:blipFill>
          <a:blip r:embed="rId3">
            <a:alphaModFix/>
          </a:blip>
          <a:stretch>
            <a:fillRect/>
          </a:stretch>
        </p:blipFill>
        <p:spPr>
          <a:xfrm>
            <a:off x="574675" y="1220800"/>
            <a:ext cx="7381931" cy="3279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95"/>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Table Code Sample</a:t>
            </a:r>
            <a:endParaRPr b="1" i="0" sz="3200" u="none" cap="none" strike="noStrike">
              <a:solidFill>
                <a:schemeClr val="dk1"/>
              </a:solidFill>
              <a:latin typeface="Inter Tight Medium"/>
              <a:ea typeface="Inter Tight Medium"/>
              <a:cs typeface="Inter Tight Medium"/>
              <a:sym typeface="Inter Tight Medium"/>
            </a:endParaRPr>
          </a:p>
        </p:txBody>
      </p:sp>
      <p:pic>
        <p:nvPicPr>
          <p:cNvPr id="441" name="Google Shape;441;p95"/>
          <p:cNvPicPr preferRelativeResize="0"/>
          <p:nvPr/>
        </p:nvPicPr>
        <p:blipFill>
          <a:blip r:embed="rId3">
            <a:alphaModFix/>
          </a:blip>
          <a:stretch>
            <a:fillRect/>
          </a:stretch>
        </p:blipFill>
        <p:spPr>
          <a:xfrm>
            <a:off x="1727750" y="796450"/>
            <a:ext cx="3602751" cy="42535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80"/>
          <p:cNvSpPr txBox="1"/>
          <p:nvPr>
            <p:ph type="ctrTitle"/>
          </p:nvPr>
        </p:nvSpPr>
        <p:spPr>
          <a:xfrm>
            <a:off x="657000" y="2100150"/>
            <a:ext cx="7830000" cy="7002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rgbClr val="000000"/>
              </a:buClr>
              <a:buSzPts val="1100"/>
              <a:buFont typeface="Arial"/>
              <a:buNone/>
            </a:pPr>
            <a:r>
              <a:rPr lang="zh-CN" sz="4800"/>
              <a:t>Homogeneous Collections</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81"/>
          <p:cNvSpPr txBox="1"/>
          <p:nvPr>
            <p:ph type="ctrTitle"/>
          </p:nvPr>
        </p:nvSpPr>
        <p:spPr>
          <a:xfrm>
            <a:off x="1046475" y="1157600"/>
            <a:ext cx="3108900" cy="7908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6000"/>
              <a:buNone/>
            </a:pPr>
            <a:r>
              <a:rPr lang="zh-CN"/>
              <a:t>Agenda</a:t>
            </a:r>
            <a:endParaRPr sz="6800"/>
          </a:p>
        </p:txBody>
      </p:sp>
      <p:sp>
        <p:nvSpPr>
          <p:cNvPr id="314" name="Google Shape;314;p81"/>
          <p:cNvSpPr txBox="1"/>
          <p:nvPr>
            <p:ph idx="4294967295" type="body"/>
          </p:nvPr>
        </p:nvSpPr>
        <p:spPr>
          <a:xfrm>
            <a:off x="3972850" y="1270650"/>
            <a:ext cx="4109700" cy="2600700"/>
          </a:xfrm>
          <a:prstGeom prst="rect">
            <a:avLst/>
          </a:prstGeom>
          <a:noFill/>
          <a:ln>
            <a:noFill/>
          </a:ln>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Clr>
                <a:schemeClr val="lt1"/>
              </a:buClr>
              <a:buSzPts val="1800"/>
              <a:buChar char="●"/>
            </a:pPr>
            <a:r>
              <a:rPr lang="zh-CN">
                <a:solidFill>
                  <a:schemeClr val="lt1"/>
                </a:solidFill>
              </a:rPr>
              <a:t>Introduction to Homogeneous Collections </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Understanding Vectors</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Understanding Tables</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82"/>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0" lvl="0" marL="0" rtl="0" algn="ctr">
              <a:lnSpc>
                <a:spcPct val="125000"/>
              </a:lnSpc>
              <a:spcBef>
                <a:spcPts val="0"/>
              </a:spcBef>
              <a:spcAft>
                <a:spcPts val="0"/>
              </a:spcAft>
              <a:buSzPts val="4800"/>
              <a:buNone/>
            </a:pPr>
            <a:r>
              <a:rPr lang="zh-CN" sz="3300"/>
              <a:t>Introduction to Homogeneous Collections </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83"/>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What are Homogeneous Collections</a:t>
            </a:r>
            <a:endParaRPr b="1" i="0" sz="3200" u="none" cap="none" strike="noStrike">
              <a:solidFill>
                <a:schemeClr val="dk1"/>
              </a:solidFill>
              <a:latin typeface="Inter Tight Medium"/>
              <a:ea typeface="Inter Tight Medium"/>
              <a:cs typeface="Inter Tight Medium"/>
              <a:sym typeface="Inter Tight Medium"/>
            </a:endParaRPr>
          </a:p>
        </p:txBody>
      </p:sp>
      <p:sp>
        <p:nvSpPr>
          <p:cNvPr id="327" name="Google Shape;327;p83"/>
          <p:cNvSpPr/>
          <p:nvPr/>
        </p:nvSpPr>
        <p:spPr>
          <a:xfrm>
            <a:off x="2913125" y="1304925"/>
            <a:ext cx="3336300" cy="1388400"/>
          </a:xfrm>
          <a:prstGeom prst="flowChartAlternateProcess">
            <a:avLst/>
          </a:prstGeom>
          <a:noFill/>
          <a:ln cap="flat" cmpd="sng" w="28575">
            <a:solidFill>
              <a:srgbClr val="459E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chemeClr val="dk1"/>
                </a:solidFill>
              </a:rPr>
              <a:t> This consistency can greatly simplify the coding and debugging process.</a:t>
            </a:r>
            <a:endParaRPr b="1">
              <a:solidFill>
                <a:schemeClr val="dk1"/>
              </a:solidFill>
            </a:endParaRPr>
          </a:p>
        </p:txBody>
      </p:sp>
      <p:sp>
        <p:nvSpPr>
          <p:cNvPr id="328" name="Google Shape;328;p83"/>
          <p:cNvSpPr/>
          <p:nvPr/>
        </p:nvSpPr>
        <p:spPr>
          <a:xfrm>
            <a:off x="694375" y="1080125"/>
            <a:ext cx="2368800" cy="1832100"/>
          </a:xfrm>
          <a:prstGeom prst="roundRect">
            <a:avLst>
              <a:gd fmla="val 16667" name="adj"/>
            </a:avLst>
          </a:prstGeom>
          <a:gradFill>
            <a:gsLst>
              <a:gs pos="0">
                <a:srgbClr val="1077D2"/>
              </a:gs>
              <a:gs pos="100000">
                <a:srgbClr val="093153"/>
              </a:gs>
            </a:gsLst>
            <a:lin ang="5400012"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zh-CN" sz="1800">
                <a:solidFill>
                  <a:schemeClr val="lt1"/>
                </a:solidFill>
              </a:rPr>
              <a:t>Consistent Data Type</a:t>
            </a:r>
            <a:endParaRPr b="1" sz="1800">
              <a:solidFill>
                <a:schemeClr val="lt1"/>
              </a:solidFill>
            </a:endParaRPr>
          </a:p>
        </p:txBody>
      </p:sp>
      <p:sp>
        <p:nvSpPr>
          <p:cNvPr id="329" name="Google Shape;329;p83"/>
          <p:cNvSpPr/>
          <p:nvPr/>
        </p:nvSpPr>
        <p:spPr>
          <a:xfrm>
            <a:off x="2913125" y="3272325"/>
            <a:ext cx="3336300" cy="1388400"/>
          </a:xfrm>
          <a:prstGeom prst="flowChartAlternateProcess">
            <a:avLst/>
          </a:prstGeom>
          <a:noFill/>
          <a:ln cap="flat" cmpd="sng" w="28575">
            <a:solidFill>
              <a:srgbClr val="459EF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zh-CN">
                <a:solidFill>
                  <a:schemeClr val="dk1"/>
                </a:solidFill>
              </a:rPr>
              <a:t> This </a:t>
            </a:r>
            <a:r>
              <a:rPr b="1" lang="zh-CN">
                <a:solidFill>
                  <a:schemeClr val="dk1"/>
                </a:solidFill>
              </a:rPr>
              <a:t>Homogeneous collections allow for certain optimizations because operations can be applied uniformly to all elements. This can result in more efficient code execution.</a:t>
            </a:r>
            <a:endParaRPr b="1">
              <a:solidFill>
                <a:schemeClr val="dk1"/>
              </a:solidFill>
            </a:endParaRPr>
          </a:p>
        </p:txBody>
      </p:sp>
      <p:sp>
        <p:nvSpPr>
          <p:cNvPr id="330" name="Google Shape;330;p83"/>
          <p:cNvSpPr/>
          <p:nvPr/>
        </p:nvSpPr>
        <p:spPr>
          <a:xfrm>
            <a:off x="694375" y="3047525"/>
            <a:ext cx="2368800" cy="1832100"/>
          </a:xfrm>
          <a:prstGeom prst="roundRect">
            <a:avLst>
              <a:gd fmla="val 16667" name="adj"/>
            </a:avLst>
          </a:prstGeom>
          <a:gradFill>
            <a:gsLst>
              <a:gs pos="0">
                <a:srgbClr val="1077D2"/>
              </a:gs>
              <a:gs pos="100000">
                <a:srgbClr val="093153"/>
              </a:gs>
            </a:gsLst>
            <a:lin ang="5400012" scaled="0"/>
          </a:gradFill>
          <a:ln cap="flat" cmpd="sng" w="9525">
            <a:solidFill>
              <a:srgbClr val="459EFD"/>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lnSpc>
                <a:spcPct val="115000"/>
              </a:lnSpc>
              <a:spcBef>
                <a:spcPts val="0"/>
              </a:spcBef>
              <a:spcAft>
                <a:spcPts val="0"/>
              </a:spcAft>
              <a:buNone/>
            </a:pPr>
            <a:r>
              <a:rPr b="1" lang="zh-CN" sz="1800">
                <a:solidFill>
                  <a:schemeClr val="lt1"/>
                </a:solidFill>
              </a:rPr>
              <a:t>Efficiency</a:t>
            </a:r>
            <a:endParaRPr b="1" sz="18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84"/>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Types of </a:t>
            </a:r>
            <a:r>
              <a:rPr b="1" lang="zh-CN" sz="3200"/>
              <a:t> Homogeneous Collections</a:t>
            </a:r>
            <a:endParaRPr b="1" i="0" sz="3200" u="none" cap="none" strike="noStrike">
              <a:solidFill>
                <a:schemeClr val="dk1"/>
              </a:solidFill>
              <a:latin typeface="Inter Tight Medium"/>
              <a:ea typeface="Inter Tight Medium"/>
              <a:cs typeface="Inter Tight Medium"/>
              <a:sym typeface="Inter Tight Medium"/>
            </a:endParaRPr>
          </a:p>
        </p:txBody>
      </p:sp>
      <p:pic>
        <p:nvPicPr>
          <p:cNvPr id="337" name="Google Shape;337;p84"/>
          <p:cNvPicPr preferRelativeResize="0"/>
          <p:nvPr/>
        </p:nvPicPr>
        <p:blipFill>
          <a:blip r:embed="rId3">
            <a:alphaModFix/>
          </a:blip>
          <a:stretch>
            <a:fillRect/>
          </a:stretch>
        </p:blipFill>
        <p:spPr>
          <a:xfrm>
            <a:off x="4030900" y="1581143"/>
            <a:ext cx="590550" cy="1981200"/>
          </a:xfrm>
          <a:prstGeom prst="rect">
            <a:avLst/>
          </a:prstGeom>
          <a:noFill/>
          <a:ln>
            <a:noFill/>
          </a:ln>
        </p:spPr>
      </p:pic>
      <p:sp>
        <p:nvSpPr>
          <p:cNvPr id="338" name="Google Shape;338;p84"/>
          <p:cNvSpPr/>
          <p:nvPr/>
        </p:nvSpPr>
        <p:spPr>
          <a:xfrm>
            <a:off x="2237433" y="1363673"/>
            <a:ext cx="1360800" cy="571500"/>
          </a:xfrm>
          <a:prstGeom prst="plaque">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zh-CN" sz="1200">
                <a:solidFill>
                  <a:schemeClr val="lt1"/>
                </a:solidFill>
              </a:rPr>
              <a:t>Vector</a:t>
            </a:r>
            <a:endParaRPr b="0" i="0" sz="1200" u="none" cap="none" strike="noStrike">
              <a:solidFill>
                <a:schemeClr val="lt1"/>
              </a:solidFill>
              <a:latin typeface="Times New Roman"/>
              <a:ea typeface="Times New Roman"/>
              <a:cs typeface="Times New Roman"/>
              <a:sym typeface="Times New Roman"/>
            </a:endParaRPr>
          </a:p>
        </p:txBody>
      </p:sp>
      <p:sp>
        <p:nvSpPr>
          <p:cNvPr id="339" name="Google Shape;339;p84"/>
          <p:cNvSpPr/>
          <p:nvPr/>
        </p:nvSpPr>
        <p:spPr>
          <a:xfrm>
            <a:off x="2237433" y="3252798"/>
            <a:ext cx="1360800" cy="571500"/>
          </a:xfrm>
          <a:prstGeom prst="plaque">
            <a:avLst>
              <a:gd fmla="val 16667"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zh-CN" sz="1200">
                <a:solidFill>
                  <a:schemeClr val="lt1"/>
                </a:solidFill>
              </a:rPr>
              <a:t>Table</a:t>
            </a:r>
            <a:endParaRPr b="0" i="0" sz="1200" u="none" cap="none" strike="noStrike">
              <a:solidFill>
                <a:schemeClr val="lt1"/>
              </a:solidFill>
              <a:latin typeface="Times New Roman"/>
              <a:ea typeface="Times New Roman"/>
              <a:cs typeface="Times New Roman"/>
              <a:sym typeface="Times New Roman"/>
            </a:endParaRPr>
          </a:p>
        </p:txBody>
      </p:sp>
      <p:sp>
        <p:nvSpPr>
          <p:cNvPr id="340" name="Google Shape;340;p84"/>
          <p:cNvSpPr txBox="1"/>
          <p:nvPr/>
        </p:nvSpPr>
        <p:spPr>
          <a:xfrm>
            <a:off x="5094725" y="2286000"/>
            <a:ext cx="3474600" cy="571500"/>
          </a:xfrm>
          <a:prstGeom prst="rect">
            <a:avLst/>
          </a:prstGeom>
          <a:noFill/>
          <a:ln>
            <a:noFill/>
          </a:ln>
          <a:effectLst>
            <a:outerShdw rotWithShape="0" algn="bl" dir="19560000" dist="9525">
              <a:srgbClr val="4A86E8">
                <a:alpha val="25000"/>
              </a:srgbClr>
            </a:outerShdw>
          </a:effectLst>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Font typeface="Arial"/>
              <a:buNone/>
            </a:pPr>
            <a:r>
              <a:rPr b="1" lang="zh-CN" sz="2000"/>
              <a:t>Homogeneous Collections</a:t>
            </a:r>
            <a:endParaRPr sz="200">
              <a:latin typeface="Inter Tight Medium"/>
              <a:ea typeface="Inter Tight Medium"/>
              <a:cs typeface="Inter Tight Medium"/>
              <a:sym typeface="Inter Tigh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85"/>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0" lvl="0" marL="0" rtl="0" algn="ctr">
              <a:lnSpc>
                <a:spcPct val="125000"/>
              </a:lnSpc>
              <a:spcBef>
                <a:spcPts val="0"/>
              </a:spcBef>
              <a:spcAft>
                <a:spcPts val="0"/>
              </a:spcAft>
              <a:buSzPts val="4800"/>
              <a:buNone/>
            </a:pPr>
            <a:r>
              <a:rPr lang="zh-CN" sz="3300"/>
              <a:t>Understanding Vectors</a:t>
            </a:r>
            <a:endParaRPr sz="1800"/>
          </a:p>
          <a:p>
            <a:pPr indent="0" lvl="0" marL="0" rtl="0" algn="ctr">
              <a:lnSpc>
                <a:spcPct val="125000"/>
              </a:lnSpc>
              <a:spcBef>
                <a:spcPts val="0"/>
              </a:spcBef>
              <a:spcAft>
                <a:spcPts val="0"/>
              </a:spcAft>
              <a:buSzPts val="4800"/>
              <a:buNone/>
            </a:pPr>
            <a:r>
              <a:rPr lang="zh-CN" sz="3300"/>
              <a:t> </a:t>
            </a:r>
            <a:endParaRPr sz="3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86"/>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What a vector is in Move</a:t>
            </a:r>
            <a:endParaRPr b="1" i="0" sz="3200" u="none" cap="none" strike="noStrike">
              <a:solidFill>
                <a:schemeClr val="dk1"/>
              </a:solidFill>
              <a:latin typeface="Inter Tight Medium"/>
              <a:ea typeface="Inter Tight Medium"/>
              <a:cs typeface="Inter Tight Medium"/>
              <a:sym typeface="Inter Tight Medium"/>
            </a:endParaRPr>
          </a:p>
        </p:txBody>
      </p:sp>
      <p:sp>
        <p:nvSpPr>
          <p:cNvPr id="353" name="Google Shape;353;p86"/>
          <p:cNvSpPr txBox="1"/>
          <p:nvPr/>
        </p:nvSpPr>
        <p:spPr>
          <a:xfrm>
            <a:off x="3322700" y="1701200"/>
            <a:ext cx="3296100" cy="1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pic>
        <p:nvPicPr>
          <p:cNvPr id="354" name="Google Shape;354;p86"/>
          <p:cNvPicPr preferRelativeResize="0"/>
          <p:nvPr/>
        </p:nvPicPr>
        <p:blipFill>
          <a:blip r:embed="rId3">
            <a:alphaModFix/>
          </a:blip>
          <a:stretch>
            <a:fillRect/>
          </a:stretch>
        </p:blipFill>
        <p:spPr>
          <a:xfrm>
            <a:off x="440875" y="867775"/>
            <a:ext cx="7573426" cy="4096749"/>
          </a:xfrm>
          <a:prstGeom prst="rect">
            <a:avLst/>
          </a:prstGeom>
          <a:noFill/>
          <a:ln>
            <a:noFill/>
          </a:ln>
        </p:spPr>
      </p:pic>
      <p:sp>
        <p:nvSpPr>
          <p:cNvPr id="355" name="Google Shape;355;p86"/>
          <p:cNvSpPr txBox="1"/>
          <p:nvPr/>
        </p:nvSpPr>
        <p:spPr>
          <a:xfrm>
            <a:off x="3654950" y="1488550"/>
            <a:ext cx="3548700" cy="139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CN" sz="1800">
                <a:solidFill>
                  <a:srgbClr val="4A86E8"/>
                </a:solidFill>
                <a:latin typeface="Inter Tight"/>
                <a:ea typeface="Inter Tight"/>
                <a:cs typeface="Inter Tight"/>
                <a:sym typeface="Inter Tight"/>
              </a:rPr>
              <a:t>1.Dynamic Memory Allocation</a:t>
            </a:r>
            <a:endParaRPr b="1" sz="1800">
              <a:solidFill>
                <a:srgbClr val="4A86E8"/>
              </a:solidFill>
              <a:latin typeface="Inter Tight"/>
              <a:ea typeface="Inter Tight"/>
              <a:cs typeface="Inter Tight"/>
              <a:sym typeface="Inter Tight"/>
            </a:endParaRPr>
          </a:p>
          <a:p>
            <a:pPr indent="0" lvl="0" marL="0" rtl="0" algn="l">
              <a:lnSpc>
                <a:spcPct val="115000"/>
              </a:lnSpc>
              <a:spcBef>
                <a:spcPts val="0"/>
              </a:spcBef>
              <a:spcAft>
                <a:spcPts val="0"/>
              </a:spcAft>
              <a:buNone/>
            </a:pPr>
            <a:r>
              <a:rPr b="1" lang="zh-CN" sz="1800">
                <a:solidFill>
                  <a:srgbClr val="4A86E8"/>
                </a:solidFill>
                <a:latin typeface="Inter Tight"/>
                <a:ea typeface="Inter Tight"/>
                <a:cs typeface="Inter Tight"/>
                <a:sym typeface="Inter Tight"/>
              </a:rPr>
              <a:t>2.Single-Type Elements</a:t>
            </a:r>
            <a:endParaRPr b="1" sz="1800">
              <a:solidFill>
                <a:srgbClr val="4A86E8"/>
              </a:solidFill>
              <a:latin typeface="Inter Tight"/>
              <a:ea typeface="Inter Tight"/>
              <a:cs typeface="Inter Tight"/>
              <a:sym typeface="Inter Tight"/>
            </a:endParaRPr>
          </a:p>
          <a:p>
            <a:pPr indent="0" lvl="0" marL="0" rtl="0" algn="l">
              <a:lnSpc>
                <a:spcPct val="115000"/>
              </a:lnSpc>
              <a:spcBef>
                <a:spcPts val="0"/>
              </a:spcBef>
              <a:spcAft>
                <a:spcPts val="0"/>
              </a:spcAft>
              <a:buNone/>
            </a:pPr>
            <a:r>
              <a:rPr b="1" lang="zh-CN" sz="1800">
                <a:solidFill>
                  <a:srgbClr val="4A86E8"/>
                </a:solidFill>
                <a:latin typeface="Inter Tight"/>
                <a:ea typeface="Inter Tight"/>
                <a:cs typeface="Inter Tight"/>
                <a:sym typeface="Inter Tight"/>
              </a:rPr>
              <a:t>3.Basic Operations</a:t>
            </a:r>
            <a:endParaRPr b="1" sz="1800">
              <a:solidFill>
                <a:srgbClr val="4A86E8"/>
              </a:solidFill>
              <a:latin typeface="Inter Tight"/>
              <a:ea typeface="Inter Tight"/>
              <a:cs typeface="Inter Tight"/>
              <a:sym typeface="Inter Tight"/>
            </a:endParaRPr>
          </a:p>
          <a:p>
            <a:pPr indent="0" lvl="0" marL="0" rtl="0" algn="l">
              <a:lnSpc>
                <a:spcPct val="115000"/>
              </a:lnSpc>
              <a:spcBef>
                <a:spcPts val="0"/>
              </a:spcBef>
              <a:spcAft>
                <a:spcPts val="0"/>
              </a:spcAft>
              <a:buNone/>
            </a:pPr>
            <a:r>
              <a:rPr b="1" lang="zh-CN" sz="1800">
                <a:solidFill>
                  <a:srgbClr val="4A86E8"/>
                </a:solidFill>
                <a:latin typeface="Inter Tight"/>
                <a:ea typeface="Inter Tight"/>
                <a:cs typeface="Inter Tight"/>
                <a:sym typeface="Inter Tight"/>
              </a:rPr>
              <a:t>4.Homogeneity</a:t>
            </a:r>
            <a:endParaRPr b="1" sz="1800">
              <a:solidFill>
                <a:srgbClr val="4A86E8"/>
              </a:solidFill>
              <a:latin typeface="Inter Tight"/>
              <a:ea typeface="Inter Tight"/>
              <a:cs typeface="Inter Tight"/>
              <a:sym typeface="Inter T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87"/>
          <p:cNvSpPr txBox="1"/>
          <p:nvPr/>
        </p:nvSpPr>
        <p:spPr>
          <a:xfrm>
            <a:off x="332250" y="106350"/>
            <a:ext cx="7600200" cy="3723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Vector Comparison: Move vs C++</a:t>
            </a:r>
            <a:endParaRPr b="1" sz="3200"/>
          </a:p>
        </p:txBody>
      </p:sp>
      <p:graphicFrame>
        <p:nvGraphicFramePr>
          <p:cNvPr id="362" name="Google Shape;362;p87"/>
          <p:cNvGraphicFramePr/>
          <p:nvPr/>
        </p:nvGraphicFramePr>
        <p:xfrm>
          <a:off x="215520" y="872058"/>
          <a:ext cx="3000000" cy="3000000"/>
        </p:xfrm>
        <a:graphic>
          <a:graphicData uri="http://schemas.openxmlformats.org/drawingml/2006/table">
            <a:tbl>
              <a:tblPr bandRow="1" firstRow="1">
                <a:noFill/>
                <a:tableStyleId>{B4C4E752-5F8F-42CD-BCD5-B9E032EA0732}</a:tableStyleId>
              </a:tblPr>
              <a:tblGrid>
                <a:gridCol w="228925"/>
                <a:gridCol w="1139225"/>
                <a:gridCol w="3291750"/>
                <a:gridCol w="4159400"/>
              </a:tblGrid>
              <a:tr h="370850">
                <a:tc>
                  <a:txBody>
                    <a:bodyPr/>
                    <a:lstStyle/>
                    <a:p>
                      <a:pPr indent="0" lvl="0" marL="0" marR="0" rtl="0" algn="l">
                        <a:spcBef>
                          <a:spcPts val="0"/>
                        </a:spcBef>
                        <a:spcAft>
                          <a:spcPts val="0"/>
                        </a:spcAft>
                        <a:buNone/>
                      </a:pPr>
                      <a:r>
                        <a:t/>
                      </a:r>
                      <a:endParaRPr sz="1100"/>
                    </a:p>
                  </a:txBody>
                  <a:tcPr marT="45725" marB="45725" marR="91450" marL="91450" anchor="ctr"/>
                </a:tc>
                <a:tc>
                  <a:txBody>
                    <a:bodyPr/>
                    <a:lstStyle/>
                    <a:p>
                      <a:pPr indent="0" lvl="0" marL="0" marR="0" rtl="0" algn="ctr">
                        <a:spcBef>
                          <a:spcPts val="0"/>
                        </a:spcBef>
                        <a:spcAft>
                          <a:spcPts val="0"/>
                        </a:spcAft>
                        <a:buNone/>
                      </a:pPr>
                      <a:r>
                        <a:rPr lang="zh-CN" sz="1100"/>
                        <a:t>Name</a:t>
                      </a:r>
                      <a:endParaRPr sz="1100"/>
                    </a:p>
                  </a:txBody>
                  <a:tcPr marT="45725" marB="45725" marR="91450" marL="91450" anchor="ctr"/>
                </a:tc>
                <a:tc>
                  <a:txBody>
                    <a:bodyPr/>
                    <a:lstStyle/>
                    <a:p>
                      <a:pPr indent="0" lvl="0" marL="0" marR="0" rtl="0" algn="ctr">
                        <a:spcBef>
                          <a:spcPts val="0"/>
                        </a:spcBef>
                        <a:spcAft>
                          <a:spcPts val="0"/>
                        </a:spcAft>
                        <a:buNone/>
                      </a:pPr>
                      <a:r>
                        <a:rPr lang="zh-CN" sz="1100"/>
                        <a:t>Move</a:t>
                      </a:r>
                      <a:endParaRPr sz="1100"/>
                    </a:p>
                  </a:txBody>
                  <a:tcPr marT="45725" marB="45725" marR="91450" marL="91450" anchor="ctr"/>
                </a:tc>
                <a:tc>
                  <a:txBody>
                    <a:bodyPr/>
                    <a:lstStyle/>
                    <a:p>
                      <a:pPr indent="0" lvl="0" marL="0" marR="0" rtl="0" algn="ctr">
                        <a:spcBef>
                          <a:spcPts val="0"/>
                        </a:spcBef>
                        <a:spcAft>
                          <a:spcPts val="0"/>
                        </a:spcAft>
                        <a:buNone/>
                      </a:pPr>
                      <a:r>
                        <a:rPr lang="zh-CN" sz="1100"/>
                        <a:t>Other languages such as C++</a:t>
                      </a:r>
                      <a:endParaRPr sz="1100"/>
                    </a:p>
                  </a:txBody>
                  <a:tcPr marT="45725" marB="45725" marR="91450" marL="91450" anchor="ctr"/>
                </a:tc>
              </a:tr>
              <a:tr h="605325">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ctr">
                        <a:spcBef>
                          <a:spcPts val="0"/>
                        </a:spcBef>
                        <a:spcAft>
                          <a:spcPts val="0"/>
                        </a:spcAft>
                        <a:buNone/>
                      </a:pPr>
                      <a:r>
                        <a:rPr lang="zh-CN" sz="1100"/>
                        <a:t>Dynamic Size</a:t>
                      </a:r>
                      <a:endParaRPr sz="1100"/>
                    </a:p>
                  </a:txBody>
                  <a:tcPr marT="45725" marB="45725" marR="91450" marL="91450" anchor="ctr"/>
                </a:tc>
                <a:tc>
                  <a:txBody>
                    <a:bodyPr/>
                    <a:lstStyle/>
                    <a:p>
                      <a:pPr indent="0" lvl="0" marL="0" marR="0" rtl="0" algn="ctr">
                        <a:spcBef>
                          <a:spcPts val="0"/>
                        </a:spcBef>
                        <a:spcAft>
                          <a:spcPts val="0"/>
                        </a:spcAft>
                        <a:buNone/>
                      </a:pPr>
                      <a:r>
                        <a:t/>
                      </a:r>
                      <a:endParaRPr sz="1100"/>
                    </a:p>
                  </a:txBody>
                  <a:tcPr marT="45725" marB="45725" marR="91450" marL="91450" anchor="ctr"/>
                </a:tc>
                <a:tc>
                  <a:txBody>
                    <a:bodyPr/>
                    <a:lstStyle/>
                    <a:p>
                      <a:pPr indent="0" lvl="0" marL="0" rtl="0" algn="ctr">
                        <a:spcBef>
                          <a:spcPts val="0"/>
                        </a:spcBef>
                        <a:spcAft>
                          <a:spcPts val="0"/>
                        </a:spcAft>
                        <a:buNone/>
                      </a:pPr>
                      <a:r>
                        <a:t/>
                      </a:r>
                      <a:endParaRPr sz="1100"/>
                    </a:p>
                  </a:txBody>
                  <a:tcPr marT="45725" marB="45725" marR="91450" marL="91450" anchor="ctr"/>
                </a:tc>
              </a:tr>
              <a:tr h="26120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rPr lang="zh-CN" sz="1100"/>
                        <a:t>Homogeneous Elements</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r h="493175">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rPr lang="zh-CN" sz="1100"/>
                        <a:t>Accessing Elements</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r>
              <a:tr h="37085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rtl="0" algn="l">
                        <a:lnSpc>
                          <a:spcPct val="115000"/>
                        </a:lnSpc>
                        <a:spcBef>
                          <a:spcPts val="1500"/>
                        </a:spcBef>
                        <a:spcAft>
                          <a:spcPts val="1500"/>
                        </a:spcAft>
                        <a:buNone/>
                      </a:pPr>
                      <a:r>
                        <a:rPr lang="zh-CN" sz="1100"/>
                        <a:t>Memory Allocation</a:t>
                      </a:r>
                      <a:endParaRPr sz="1100"/>
                    </a:p>
                  </a:txBody>
                  <a:tcPr marT="45725" marB="45725" marR="91450" marL="91450"/>
                </a:tc>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lnSpc>
                          <a:spcPct val="100000"/>
                        </a:lnSpc>
                        <a:spcBef>
                          <a:spcPts val="0"/>
                        </a:spcBef>
                        <a:spcAft>
                          <a:spcPts val="0"/>
                        </a:spcAft>
                        <a:buClr>
                          <a:srgbClr val="000000"/>
                        </a:buClr>
                        <a:buSzPts val="1100"/>
                        <a:buFont typeface="Arial"/>
                        <a:buNone/>
                      </a:pPr>
                      <a:r>
                        <a:t/>
                      </a:r>
                      <a:endParaRPr sz="1100"/>
                    </a:p>
                  </a:txBody>
                  <a:tcPr marT="45725" marB="45725" marR="91450" marL="91450"/>
                </a:tc>
              </a:tr>
              <a:tr h="593875">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rtl="0" algn="l">
                        <a:lnSpc>
                          <a:spcPct val="115000"/>
                        </a:lnSpc>
                        <a:spcBef>
                          <a:spcPts val="1500"/>
                        </a:spcBef>
                        <a:spcAft>
                          <a:spcPts val="0"/>
                        </a:spcAft>
                        <a:buNone/>
                      </a:pPr>
                      <a:r>
                        <a:rPr lang="zh-CN" sz="1100"/>
                        <a:t>Specific and Generic Types</a:t>
                      </a:r>
                      <a:endParaRPr sz="1100"/>
                    </a:p>
                    <a:p>
                      <a:pPr indent="0" lvl="0" marL="0" marR="0" rtl="0" algn="l">
                        <a:spcBef>
                          <a:spcPts val="1500"/>
                        </a:spcBef>
                        <a:spcAft>
                          <a:spcPts val="0"/>
                        </a:spcAft>
                        <a:buNone/>
                      </a:pPr>
                      <a:r>
                        <a:t/>
                      </a:r>
                      <a:endParaRPr sz="1100"/>
                    </a:p>
                  </a:txBody>
                  <a:tcPr marT="45725" marB="45725" marR="91450" marL="91450" anchor="ctr"/>
                </a:tc>
                <a:tc>
                  <a:txBody>
                    <a:bodyPr/>
                    <a:lstStyle/>
                    <a:p>
                      <a:pPr indent="0" lvl="0" marL="0" marR="0" rtl="0" algn="l">
                        <a:spcBef>
                          <a:spcPts val="0"/>
                        </a:spcBef>
                        <a:spcAft>
                          <a:spcPts val="0"/>
                        </a:spcAft>
                        <a:buNone/>
                      </a:pPr>
                      <a:r>
                        <a:t/>
                      </a:r>
                      <a:endParaRPr sz="1100"/>
                    </a:p>
                  </a:txBody>
                  <a:tcPr marT="45725" marB="45725" marR="91450" marL="91450">
                    <a:lnB cap="flat" cmpd="sng" w="12700">
                      <a:solidFill>
                        <a:srgbClr val="FFFFFF">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100"/>
                    </a:p>
                  </a:txBody>
                  <a:tcPr marT="45725" marB="45725" marR="91450" marL="91450"/>
                </a:tc>
              </a:tr>
              <a:tr h="37085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rtl="0" algn="l">
                        <a:spcBef>
                          <a:spcPts val="0"/>
                        </a:spcBef>
                        <a:spcAft>
                          <a:spcPts val="0"/>
                        </a:spcAft>
                        <a:buNone/>
                      </a:pPr>
                      <a:r>
                        <a:rPr lang="zh-CN" sz="1100"/>
                        <a:t>Mutability</a:t>
                      </a:r>
                      <a:endParaRPr sz="1100"/>
                    </a:p>
                  </a:txBody>
                  <a:tcPr marT="45725" marB="45725" marR="91450" marL="91450">
                    <a:lnR cap="flat" cmpd="sng" w="12700">
                      <a:solidFill>
                        <a:srgbClr val="FFFFFF">
                          <a:alpha val="0"/>
                        </a:srgbClr>
                      </a:solidFill>
                      <a:prstDash val="solid"/>
                      <a:round/>
                      <a:headEnd len="sm" w="sm" type="none"/>
                      <a:tailEnd len="sm" w="sm" type="none"/>
                    </a:lnR>
                  </a:tcPr>
                </a:tc>
                <a:tc>
                  <a:txBody>
                    <a:bodyPr/>
                    <a:lstStyle/>
                    <a:p>
                      <a:pPr indent="0" lvl="0" marL="0" rtl="0" algn="l">
                        <a:spcBef>
                          <a:spcPts val="0"/>
                        </a:spcBef>
                        <a:spcAft>
                          <a:spcPts val="0"/>
                        </a:spcAft>
                        <a:buNone/>
                      </a:pPr>
                      <a:r>
                        <a:rPr lang="zh-CN"/>
                        <a:t>In Move, on the other hand, to maintain resource safety, vectors are immutable. You can add or remove elements, but you cannot change an element that is already in the vector.</a:t>
                      </a:r>
                      <a:endParaRPr sz="1100"/>
                    </a:p>
                  </a:txBody>
                  <a:tcPr marT="45725" marB="45725" marR="91450" marL="91450">
                    <a:lnL cap="flat" cmpd="sng" w="12700">
                      <a:solidFill>
                        <a:srgbClr val="FFFFFF">
                          <a:alpha val="0"/>
                        </a:srgbClr>
                      </a:solidFill>
                      <a:prstDash val="solid"/>
                      <a:round/>
                      <a:headEnd len="sm" w="sm" type="none"/>
                      <a:tailEnd len="sm" w="sm" type="none"/>
                    </a:lnL>
                    <a:lnR cap="flat" cmpd="sng" w="12700">
                      <a:solidFill>
                        <a:srgbClr val="FFFFFF">
                          <a:alpha val="0"/>
                        </a:srgbClr>
                      </a:solidFill>
                      <a:prstDash val="solid"/>
                      <a:round/>
                      <a:headEnd len="sm" w="sm" type="none"/>
                      <a:tailEnd len="sm" w="sm" type="none"/>
                    </a:lnR>
                    <a:lnT cap="flat" cmpd="sng" w="12700">
                      <a:solidFill>
                        <a:srgbClr val="FFFFFF">
                          <a:alpha val="0"/>
                        </a:srgbClr>
                      </a:solidFill>
                      <a:prstDash val="solid"/>
                      <a:round/>
                      <a:headEnd len="sm" w="sm" type="none"/>
                      <a:tailEnd len="sm" w="sm" type="none"/>
                    </a:lnT>
                    <a:lnB cap="flat" cmpd="sng" w="12700">
                      <a:solidFill>
                        <a:srgbClr val="FFFFFF">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zh-CN"/>
                        <a:t>In C++, once an object is added to a vector, you can modify that object directly through the vector.</a:t>
                      </a:r>
                      <a:endParaRPr sz="1100"/>
                    </a:p>
                  </a:txBody>
                  <a:tcPr marT="45725" marB="45725" marR="91450" marL="91450">
                    <a:lnL cap="flat" cmpd="sng" w="12700">
                      <a:solidFill>
                        <a:srgbClr val="FFFFFF">
                          <a:alpha val="0"/>
                        </a:srgbClr>
                      </a:solidFill>
                      <a:prstDash val="solid"/>
                      <a:round/>
                      <a:headEnd len="sm" w="sm" type="none"/>
                      <a:tailEnd len="sm" w="sm" type="none"/>
                    </a:lnL>
                  </a:tcPr>
                </a:tc>
              </a:tr>
            </a:tbl>
          </a:graphicData>
        </a:graphic>
      </p:graphicFrame>
      <p:pic>
        <p:nvPicPr>
          <p:cNvPr id="363" name="Google Shape;363;p87"/>
          <p:cNvPicPr preferRelativeResize="0"/>
          <p:nvPr/>
        </p:nvPicPr>
        <p:blipFill>
          <a:blip r:embed="rId3">
            <a:alphaModFix/>
          </a:blip>
          <a:stretch>
            <a:fillRect/>
          </a:stretch>
        </p:blipFill>
        <p:spPr>
          <a:xfrm>
            <a:off x="2981325" y="1312250"/>
            <a:ext cx="365760" cy="365760"/>
          </a:xfrm>
          <a:prstGeom prst="rect">
            <a:avLst/>
          </a:prstGeom>
          <a:noFill/>
          <a:ln>
            <a:noFill/>
          </a:ln>
        </p:spPr>
      </p:pic>
      <p:pic>
        <p:nvPicPr>
          <p:cNvPr id="364" name="Google Shape;364;p87"/>
          <p:cNvPicPr preferRelativeResize="0"/>
          <p:nvPr/>
        </p:nvPicPr>
        <p:blipFill>
          <a:blip r:embed="rId3">
            <a:alphaModFix/>
          </a:blip>
          <a:stretch>
            <a:fillRect/>
          </a:stretch>
        </p:blipFill>
        <p:spPr>
          <a:xfrm>
            <a:off x="6428050" y="1236050"/>
            <a:ext cx="365760" cy="365760"/>
          </a:xfrm>
          <a:prstGeom prst="rect">
            <a:avLst/>
          </a:prstGeom>
          <a:noFill/>
          <a:ln>
            <a:noFill/>
          </a:ln>
        </p:spPr>
      </p:pic>
      <p:pic>
        <p:nvPicPr>
          <p:cNvPr id="365" name="Google Shape;365;p87"/>
          <p:cNvPicPr preferRelativeResize="0"/>
          <p:nvPr/>
        </p:nvPicPr>
        <p:blipFill>
          <a:blip r:embed="rId3">
            <a:alphaModFix/>
          </a:blip>
          <a:stretch>
            <a:fillRect/>
          </a:stretch>
        </p:blipFill>
        <p:spPr>
          <a:xfrm>
            <a:off x="2981325" y="1805675"/>
            <a:ext cx="365760" cy="365760"/>
          </a:xfrm>
          <a:prstGeom prst="rect">
            <a:avLst/>
          </a:prstGeom>
          <a:noFill/>
          <a:ln>
            <a:noFill/>
          </a:ln>
        </p:spPr>
      </p:pic>
      <p:pic>
        <p:nvPicPr>
          <p:cNvPr id="366" name="Google Shape;366;p87"/>
          <p:cNvPicPr preferRelativeResize="0"/>
          <p:nvPr/>
        </p:nvPicPr>
        <p:blipFill>
          <a:blip r:embed="rId3">
            <a:alphaModFix/>
          </a:blip>
          <a:stretch>
            <a:fillRect/>
          </a:stretch>
        </p:blipFill>
        <p:spPr>
          <a:xfrm>
            <a:off x="6428050" y="1805675"/>
            <a:ext cx="365760" cy="365760"/>
          </a:xfrm>
          <a:prstGeom prst="rect">
            <a:avLst/>
          </a:prstGeom>
          <a:noFill/>
          <a:ln>
            <a:noFill/>
          </a:ln>
        </p:spPr>
      </p:pic>
      <p:pic>
        <p:nvPicPr>
          <p:cNvPr id="367" name="Google Shape;367;p87"/>
          <p:cNvPicPr preferRelativeResize="0"/>
          <p:nvPr/>
        </p:nvPicPr>
        <p:blipFill>
          <a:blip r:embed="rId3">
            <a:alphaModFix/>
          </a:blip>
          <a:stretch>
            <a:fillRect/>
          </a:stretch>
        </p:blipFill>
        <p:spPr>
          <a:xfrm>
            <a:off x="2981325" y="2299100"/>
            <a:ext cx="365760" cy="365760"/>
          </a:xfrm>
          <a:prstGeom prst="rect">
            <a:avLst/>
          </a:prstGeom>
          <a:noFill/>
          <a:ln>
            <a:noFill/>
          </a:ln>
        </p:spPr>
      </p:pic>
      <p:pic>
        <p:nvPicPr>
          <p:cNvPr id="368" name="Google Shape;368;p87"/>
          <p:cNvPicPr preferRelativeResize="0"/>
          <p:nvPr/>
        </p:nvPicPr>
        <p:blipFill>
          <a:blip r:embed="rId3">
            <a:alphaModFix/>
          </a:blip>
          <a:stretch>
            <a:fillRect/>
          </a:stretch>
        </p:blipFill>
        <p:spPr>
          <a:xfrm>
            <a:off x="6428050" y="2299100"/>
            <a:ext cx="365760" cy="365760"/>
          </a:xfrm>
          <a:prstGeom prst="rect">
            <a:avLst/>
          </a:prstGeom>
          <a:noFill/>
          <a:ln>
            <a:noFill/>
          </a:ln>
        </p:spPr>
      </p:pic>
      <p:pic>
        <p:nvPicPr>
          <p:cNvPr id="369" name="Google Shape;369;p87"/>
          <p:cNvPicPr preferRelativeResize="0"/>
          <p:nvPr/>
        </p:nvPicPr>
        <p:blipFill>
          <a:blip r:embed="rId3">
            <a:alphaModFix/>
          </a:blip>
          <a:stretch>
            <a:fillRect/>
          </a:stretch>
        </p:blipFill>
        <p:spPr>
          <a:xfrm>
            <a:off x="2981325" y="2792525"/>
            <a:ext cx="365760" cy="365760"/>
          </a:xfrm>
          <a:prstGeom prst="rect">
            <a:avLst/>
          </a:prstGeom>
          <a:noFill/>
          <a:ln>
            <a:noFill/>
          </a:ln>
        </p:spPr>
      </p:pic>
      <p:pic>
        <p:nvPicPr>
          <p:cNvPr id="370" name="Google Shape;370;p87"/>
          <p:cNvPicPr preferRelativeResize="0"/>
          <p:nvPr/>
        </p:nvPicPr>
        <p:blipFill>
          <a:blip r:embed="rId3">
            <a:alphaModFix/>
          </a:blip>
          <a:stretch>
            <a:fillRect/>
          </a:stretch>
        </p:blipFill>
        <p:spPr>
          <a:xfrm>
            <a:off x="6428050" y="2792525"/>
            <a:ext cx="365760" cy="365760"/>
          </a:xfrm>
          <a:prstGeom prst="rect">
            <a:avLst/>
          </a:prstGeom>
          <a:noFill/>
          <a:ln>
            <a:noFill/>
          </a:ln>
        </p:spPr>
      </p:pic>
      <p:pic>
        <p:nvPicPr>
          <p:cNvPr id="371" name="Google Shape;371;p87"/>
          <p:cNvPicPr preferRelativeResize="0"/>
          <p:nvPr/>
        </p:nvPicPr>
        <p:blipFill>
          <a:blip r:embed="rId3">
            <a:alphaModFix/>
          </a:blip>
          <a:stretch>
            <a:fillRect/>
          </a:stretch>
        </p:blipFill>
        <p:spPr>
          <a:xfrm>
            <a:off x="2981325" y="3405575"/>
            <a:ext cx="365760" cy="365760"/>
          </a:xfrm>
          <a:prstGeom prst="rect">
            <a:avLst/>
          </a:prstGeom>
          <a:noFill/>
          <a:ln>
            <a:noFill/>
          </a:ln>
        </p:spPr>
      </p:pic>
      <p:pic>
        <p:nvPicPr>
          <p:cNvPr id="372" name="Google Shape;372;p87"/>
          <p:cNvPicPr preferRelativeResize="0"/>
          <p:nvPr/>
        </p:nvPicPr>
        <p:blipFill>
          <a:blip r:embed="rId3">
            <a:alphaModFix/>
          </a:blip>
          <a:stretch>
            <a:fillRect/>
          </a:stretch>
        </p:blipFill>
        <p:spPr>
          <a:xfrm>
            <a:off x="6428050" y="3405575"/>
            <a:ext cx="365760" cy="3657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i Template 2023">
  <a:themeElements>
    <a:clrScheme name="SUI">
      <a:dk1>
        <a:srgbClr val="011829"/>
      </a:dk1>
      <a:lt1>
        <a:srgbClr val="FFFFFF"/>
      </a:lt1>
      <a:dk2>
        <a:srgbClr val="EAF7FF"/>
      </a:dk2>
      <a:lt2>
        <a:srgbClr val="91A3B1"/>
      </a:lt2>
      <a:accent1>
        <a:srgbClr val="4CA3FF"/>
      </a:accent1>
      <a:accent2>
        <a:srgbClr val="C0E6FF"/>
      </a:accent2>
      <a:accent3>
        <a:srgbClr val="E0F2FF"/>
      </a:accent3>
      <a:accent4>
        <a:srgbClr val="4CA3FF"/>
      </a:accent4>
      <a:accent5>
        <a:srgbClr val="4CA3FF"/>
      </a:accent5>
      <a:accent6>
        <a:srgbClr val="4CA3FF"/>
      </a:accent6>
      <a:hlink>
        <a:srgbClr val="4CA3FF"/>
      </a:hlink>
      <a:folHlink>
        <a:srgbClr val="00F9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